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3.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2.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 id="2147483757" r:id="rId2"/>
  </p:sldMasterIdLst>
  <p:notesMasterIdLst>
    <p:notesMasterId r:id="rId28"/>
  </p:notesMasterIdLst>
  <p:handoutMasterIdLst>
    <p:handoutMasterId r:id="rId29"/>
  </p:handoutMasterIdLst>
  <p:sldIdLst>
    <p:sldId id="304" r:id="rId3"/>
    <p:sldId id="279" r:id="rId4"/>
    <p:sldId id="281" r:id="rId5"/>
    <p:sldId id="283" r:id="rId6"/>
    <p:sldId id="286" r:id="rId7"/>
    <p:sldId id="277" r:id="rId8"/>
    <p:sldId id="290" r:id="rId9"/>
    <p:sldId id="291" r:id="rId10"/>
    <p:sldId id="292" r:id="rId11"/>
    <p:sldId id="289" r:id="rId12"/>
    <p:sldId id="294" r:id="rId13"/>
    <p:sldId id="276" r:id="rId14"/>
    <p:sldId id="269" r:id="rId15"/>
    <p:sldId id="265" r:id="rId16"/>
    <p:sldId id="259" r:id="rId17"/>
    <p:sldId id="260" r:id="rId18"/>
    <p:sldId id="267" r:id="rId19"/>
    <p:sldId id="298" r:id="rId20"/>
    <p:sldId id="270" r:id="rId21"/>
    <p:sldId id="297" r:id="rId22"/>
    <p:sldId id="301" r:id="rId23"/>
    <p:sldId id="288" r:id="rId24"/>
    <p:sldId id="303" r:id="rId25"/>
    <p:sldId id="302" r:id="rId26"/>
    <p:sldId id="280" r:id="rId27"/>
  </p:sldIdLst>
  <p:sldSz cx="9144000" cy="6858000" type="screen4x3"/>
  <p:notesSz cx="7053263" cy="9393238"/>
  <p:defaultTextStyle>
    <a:defPPr>
      <a:defRPr lang="zh-TW"/>
    </a:defPPr>
    <a:lvl1pPr algn="l" rtl="0" fontAlgn="base">
      <a:spcBef>
        <a:spcPct val="0"/>
      </a:spcBef>
      <a:spcAft>
        <a:spcPct val="0"/>
      </a:spcAft>
      <a:defRPr kumimoji="1" kern="1200">
        <a:solidFill>
          <a:schemeClr val="tx1"/>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CCFF"/>
    <a:srgbClr val="CC0066"/>
    <a:srgbClr val="FFFF00"/>
    <a:srgbClr val="99FF66"/>
    <a:srgbClr val="000000"/>
    <a:srgbClr val="CC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05" autoAdjust="0"/>
  </p:normalViewPr>
  <p:slideViewPr>
    <p:cSldViewPr>
      <p:cViewPr>
        <p:scale>
          <a:sx n="100" d="100"/>
          <a:sy n="100" d="100"/>
        </p:scale>
        <p:origin x="-28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7BFA1-6FA7-4EF2-BB37-8F41EC934917}" type="doc">
      <dgm:prSet loTypeId="urn:microsoft.com/office/officeart/2005/8/layout/orgChart1" loCatId="hierarchy" qsTypeId="urn:microsoft.com/office/officeart/2005/8/quickstyle/simple1" qsCatId="simple" csTypeId="urn:microsoft.com/office/officeart/2005/8/colors/accent1_2" csCatId="accent1" phldr="1"/>
      <dgm:spPr/>
    </dgm:pt>
    <dgm:pt modelId="{BA314EE7-0BB3-45D2-B228-FABFB6A4CDED}">
      <dgm:prSet custT="1"/>
      <dgm:spPr>
        <a:solidFill>
          <a:schemeClr val="bg2">
            <a:lumMod val="75000"/>
          </a:schemeClr>
        </a:solidFill>
        <a:ln>
          <a:solidFill>
            <a:schemeClr val="tx2">
              <a:lumMod val="40000"/>
              <a:lumOff val="60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rgbClr val="0033CC"/>
              </a:solidFill>
              <a:effectLst/>
              <a:latin typeface="標楷體" pitchFamily="65" charset="-120"/>
              <a:ea typeface="標楷體" pitchFamily="65" charset="-120"/>
            </a:rPr>
            <a:t>普通高中</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 學生</a:t>
          </a:r>
        </a:p>
      </dgm:t>
    </dgm:pt>
    <dgm:pt modelId="{98CE1C7D-CCA2-4F51-8AD4-87269497A284}" type="parTrans" cxnId="{9B36DA92-089F-4E94-8188-3CBE3D0C57A8}">
      <dgm:prSet/>
      <dgm:spPr/>
      <dgm:t>
        <a:bodyPr/>
        <a:lstStyle/>
        <a:p>
          <a:endParaRPr lang="zh-TW" altLang="en-US"/>
        </a:p>
      </dgm:t>
    </dgm:pt>
    <dgm:pt modelId="{A0ABDE08-CE5B-403D-AF4F-087E20B67AE0}" type="sibTrans" cxnId="{9B36DA92-089F-4E94-8188-3CBE3D0C57A8}">
      <dgm:prSet/>
      <dgm:spPr/>
      <dgm:t>
        <a:bodyPr/>
        <a:lstStyle/>
        <a:p>
          <a:endParaRPr lang="zh-TW" altLang="en-US"/>
        </a:p>
      </dgm:t>
    </dgm:pt>
    <dgm:pt modelId="{0A71CF84-DF08-4FF9-9915-D0B225C746A8}">
      <dgm:prSet custT="1"/>
      <dgm:spPr>
        <a:solidFill>
          <a:schemeClr val="bg2">
            <a:lumMod val="75000"/>
          </a:schemeClr>
        </a:solidFill>
        <a:ln>
          <a:solidFill>
            <a:schemeClr val="tx2">
              <a:lumMod val="40000"/>
              <a:lumOff val="60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rgbClr val="0033CC"/>
              </a:solidFill>
              <a:effectLst/>
              <a:latin typeface="標楷體" pitchFamily="65" charset="-120"/>
              <a:ea typeface="標楷體" pitchFamily="65" charset="-120"/>
            </a:rPr>
            <a:t>大學</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學測</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Arial" charset="0"/>
              <a:ea typeface="新細明體" pitchFamily="18" charset="-120"/>
            </a:rPr>
            <a:t>  </a:t>
          </a:r>
          <a:r>
            <a:rPr kumimoji="1" lang="en-US" altLang="zh-TW" sz="2800" b="0" i="0" u="none" strike="noStrike" cap="none" normalizeH="0" baseline="0" dirty="0" smtClean="0">
              <a:ln>
                <a:noFill/>
              </a:ln>
              <a:solidFill>
                <a:schemeClr val="tx1"/>
              </a:solidFill>
              <a:effectLst/>
              <a:latin typeface="Arial" charset="0"/>
              <a:ea typeface="新細明體" pitchFamily="18" charset="-120"/>
            </a:rPr>
            <a:t>(1/2</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月</a:t>
          </a:r>
          <a:r>
            <a:rPr kumimoji="1" lang="en-US" altLang="zh-TW" sz="2800" b="0" i="0" u="none" strike="noStrike" cap="none" normalizeH="0" baseline="0" dirty="0" smtClean="0">
              <a:ln>
                <a:noFill/>
              </a:ln>
              <a:solidFill>
                <a:schemeClr val="tx1"/>
              </a:solidFill>
              <a:effectLst/>
              <a:latin typeface="Arial" charset="0"/>
              <a:ea typeface="新細明體" pitchFamily="18" charset="-120"/>
            </a:rPr>
            <a:t>)</a:t>
          </a:r>
          <a:endParaRPr kumimoji="1" lang="en-US" altLang="zh-TW" sz="2400" b="0" i="0" u="none" strike="noStrike" cap="none" normalizeH="0" baseline="0" dirty="0" smtClean="0">
            <a:ln>
              <a:noFill/>
            </a:ln>
            <a:solidFill>
              <a:schemeClr val="tx1"/>
            </a:solidFill>
            <a:effectLst/>
            <a:latin typeface="Arial" charset="0"/>
            <a:ea typeface="新細明體" pitchFamily="18" charset="-120"/>
          </a:endParaRPr>
        </a:p>
      </dgm:t>
    </dgm:pt>
    <dgm:pt modelId="{9D93756B-E9D6-4DEC-BDF3-F61A7A936182}" type="parTrans" cxnId="{90BFF9CE-4503-4A87-8FF0-B1067E34E928}">
      <dgm:prSet/>
      <dgm:spPr/>
      <dgm:t>
        <a:bodyPr/>
        <a:lstStyle/>
        <a:p>
          <a:endParaRPr lang="zh-TW" altLang="en-US"/>
        </a:p>
      </dgm:t>
    </dgm:pt>
    <dgm:pt modelId="{C45C324E-704D-4AEB-98B2-B9B67E901B43}" type="sibTrans" cxnId="{90BFF9CE-4503-4A87-8FF0-B1067E34E928}">
      <dgm:prSet/>
      <dgm:spPr/>
      <dgm:t>
        <a:bodyPr/>
        <a:lstStyle/>
        <a:p>
          <a:endParaRPr lang="zh-TW" altLang="en-US"/>
        </a:p>
      </dgm:t>
    </dgm:pt>
    <dgm:pt modelId="{19CE9A9D-196A-4D83-93ED-39A49D4DB74B}">
      <dgm:prSet custT="1"/>
      <dgm:spPr>
        <a:solidFill>
          <a:schemeClr val="bg2">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rgbClr val="0000FF"/>
              </a:solidFill>
              <a:effectLst/>
              <a:latin typeface="Arial" charset="0"/>
              <a:ea typeface="新細明體" pitchFamily="18" charset="-120"/>
            </a:rPr>
            <a:t>大學</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指考</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Arial" charset="0"/>
              <a:ea typeface="新細明體" pitchFamily="18" charset="-120"/>
            </a:rPr>
            <a:t>     </a:t>
          </a:r>
          <a:r>
            <a:rPr kumimoji="1" lang="en-US" altLang="zh-TW" sz="2800" b="0" i="0" u="none" strike="noStrike" cap="none" normalizeH="0" baseline="0" dirty="0" smtClean="0">
              <a:ln>
                <a:noFill/>
              </a:ln>
              <a:solidFill>
                <a:schemeClr val="tx1"/>
              </a:solidFill>
              <a:effectLst/>
              <a:latin typeface="Arial" charset="0"/>
              <a:ea typeface="新細明體" pitchFamily="18" charset="-120"/>
            </a:rPr>
            <a:t>(7</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月</a:t>
          </a:r>
          <a:r>
            <a:rPr kumimoji="1" lang="en-US" altLang="zh-TW" sz="2800" b="0" i="0" u="none" strike="noStrike" cap="none" normalizeH="0" baseline="0" dirty="0" smtClean="0">
              <a:ln>
                <a:noFill/>
              </a:ln>
              <a:solidFill>
                <a:schemeClr val="tx1"/>
              </a:solidFill>
              <a:effectLst/>
              <a:latin typeface="Arial" charset="0"/>
              <a:ea typeface="新細明體" pitchFamily="18" charset="-120"/>
            </a:rPr>
            <a:t>)	</a:t>
          </a:r>
        </a:p>
      </dgm:t>
    </dgm:pt>
    <dgm:pt modelId="{058374A8-D487-4FEB-833A-86920636B774}" type="parTrans" cxnId="{3223EE60-720E-46E2-9EB2-2433DA8D2F16}">
      <dgm:prSet/>
      <dgm:spPr/>
      <dgm:t>
        <a:bodyPr/>
        <a:lstStyle/>
        <a:p>
          <a:endParaRPr lang="zh-TW" altLang="en-US"/>
        </a:p>
      </dgm:t>
    </dgm:pt>
    <dgm:pt modelId="{EABBFAAC-AEBC-4125-97C4-3FC0550E29E7}" type="sibTrans" cxnId="{3223EE60-720E-46E2-9EB2-2433DA8D2F16}">
      <dgm:prSet/>
      <dgm:spPr/>
      <dgm:t>
        <a:bodyPr/>
        <a:lstStyle/>
        <a:p>
          <a:endParaRPr lang="zh-TW" altLang="en-US"/>
        </a:p>
      </dgm:t>
    </dgm:pt>
    <dgm:pt modelId="{02627DB5-75AF-47AE-95BC-B648AB4883D9}">
      <dgm:prSet custT="1"/>
      <dgm:spPr>
        <a:solidFill>
          <a:schemeClr val="bg2">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rgbClr val="008000"/>
              </a:solidFill>
              <a:effectLst/>
              <a:latin typeface="Arial" charset="0"/>
              <a:ea typeface="新細明體" pitchFamily="18" charset="-120"/>
            </a:rPr>
            <a:t>四技</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 統測</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Arial" charset="0"/>
              <a:ea typeface="新細明體" pitchFamily="18" charset="-120"/>
            </a:rPr>
            <a:t>(4</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月底</a:t>
          </a:r>
          <a:r>
            <a:rPr kumimoji="1" lang="en-US" altLang="zh-TW" sz="2800" b="0" i="0" u="none" strike="noStrike" cap="none" normalizeH="0" baseline="0" dirty="0" smtClean="0">
              <a:ln>
                <a:noFill/>
              </a:ln>
              <a:solidFill>
                <a:schemeClr val="tx1"/>
              </a:solidFill>
              <a:effectLst/>
              <a:latin typeface="Arial" charset="0"/>
              <a:ea typeface="新細明體" pitchFamily="18" charset="-120"/>
            </a:rPr>
            <a:t>)</a:t>
          </a:r>
          <a:endParaRPr kumimoji="1" lang="en-US" altLang="zh-TW" sz="2400" b="0" i="0" u="none" strike="noStrike" cap="none" normalizeH="0" baseline="0" dirty="0" smtClean="0">
            <a:ln>
              <a:noFill/>
            </a:ln>
            <a:solidFill>
              <a:schemeClr val="tx1"/>
            </a:solidFill>
            <a:effectLst/>
            <a:latin typeface="Arial" charset="0"/>
            <a:ea typeface="新細明體" pitchFamily="18" charset="-120"/>
          </a:endParaRPr>
        </a:p>
      </dgm:t>
    </dgm:pt>
    <dgm:pt modelId="{6C8E9F57-DB56-41D7-B671-3B8F30780C89}" type="parTrans" cxnId="{E0ADBB68-837A-453D-88CF-62ABDD15F2F9}">
      <dgm:prSet/>
      <dgm:spPr/>
      <dgm:t>
        <a:bodyPr/>
        <a:lstStyle/>
        <a:p>
          <a:endParaRPr lang="zh-TW" altLang="en-US"/>
        </a:p>
      </dgm:t>
    </dgm:pt>
    <dgm:pt modelId="{B15701F1-A215-4B56-B629-8A2DBE54FAB7}" type="sibTrans" cxnId="{E0ADBB68-837A-453D-88CF-62ABDD15F2F9}">
      <dgm:prSet/>
      <dgm:spPr/>
      <dgm:t>
        <a:bodyPr/>
        <a:lstStyle/>
        <a:p>
          <a:endParaRPr lang="zh-TW" altLang="en-US"/>
        </a:p>
      </dgm:t>
    </dgm:pt>
    <dgm:pt modelId="{C4440CD4-F780-4FEA-B014-BDB7530F3D59}" type="pres">
      <dgm:prSet presAssocID="{CB27BFA1-6FA7-4EF2-BB37-8F41EC934917}" presName="hierChild1" presStyleCnt="0">
        <dgm:presLayoutVars>
          <dgm:orgChart val="1"/>
          <dgm:chPref val="1"/>
          <dgm:dir/>
          <dgm:animOne val="branch"/>
          <dgm:animLvl val="lvl"/>
          <dgm:resizeHandles/>
        </dgm:presLayoutVars>
      </dgm:prSet>
      <dgm:spPr/>
    </dgm:pt>
    <dgm:pt modelId="{CC2BBAA6-AD79-4D0C-9A4F-A781D1DCB84D}" type="pres">
      <dgm:prSet presAssocID="{BA314EE7-0BB3-45D2-B228-FABFB6A4CDED}" presName="hierRoot1" presStyleCnt="0">
        <dgm:presLayoutVars>
          <dgm:hierBranch/>
        </dgm:presLayoutVars>
      </dgm:prSet>
      <dgm:spPr/>
    </dgm:pt>
    <dgm:pt modelId="{1D2D8F2C-A050-4485-9FBF-A615E5D6D76C}" type="pres">
      <dgm:prSet presAssocID="{BA314EE7-0BB3-45D2-B228-FABFB6A4CDED}" presName="rootComposite1" presStyleCnt="0"/>
      <dgm:spPr/>
    </dgm:pt>
    <dgm:pt modelId="{AAC192FC-13A8-45FA-9337-1A6416036391}" type="pres">
      <dgm:prSet presAssocID="{BA314EE7-0BB3-45D2-B228-FABFB6A4CDED}" presName="rootText1" presStyleLbl="node0" presStyleIdx="0" presStyleCnt="1">
        <dgm:presLayoutVars>
          <dgm:chPref val="3"/>
        </dgm:presLayoutVars>
      </dgm:prSet>
      <dgm:spPr/>
      <dgm:t>
        <a:bodyPr/>
        <a:lstStyle/>
        <a:p>
          <a:endParaRPr lang="zh-TW" altLang="en-US"/>
        </a:p>
      </dgm:t>
    </dgm:pt>
    <dgm:pt modelId="{DA562209-74E6-40EC-A08D-9402A2A30AE3}" type="pres">
      <dgm:prSet presAssocID="{BA314EE7-0BB3-45D2-B228-FABFB6A4CDED}" presName="rootConnector1" presStyleLbl="node1" presStyleIdx="0" presStyleCnt="0"/>
      <dgm:spPr/>
      <dgm:t>
        <a:bodyPr/>
        <a:lstStyle/>
        <a:p>
          <a:endParaRPr lang="zh-TW" altLang="en-US"/>
        </a:p>
      </dgm:t>
    </dgm:pt>
    <dgm:pt modelId="{FC576D64-0F9B-4A95-A558-122B21E369DF}" type="pres">
      <dgm:prSet presAssocID="{BA314EE7-0BB3-45D2-B228-FABFB6A4CDED}" presName="hierChild2" presStyleCnt="0"/>
      <dgm:spPr/>
    </dgm:pt>
    <dgm:pt modelId="{5E684DBB-A00C-4BCA-8A74-0B1117177553}" type="pres">
      <dgm:prSet presAssocID="{9D93756B-E9D6-4DEC-BDF3-F61A7A936182}" presName="Name35" presStyleLbl="parChTrans1D2" presStyleIdx="0" presStyleCnt="3"/>
      <dgm:spPr/>
      <dgm:t>
        <a:bodyPr/>
        <a:lstStyle/>
        <a:p>
          <a:endParaRPr lang="zh-TW" altLang="en-US"/>
        </a:p>
      </dgm:t>
    </dgm:pt>
    <dgm:pt modelId="{FA73C5C6-BE6E-4610-9A04-FC8106CF5C6D}" type="pres">
      <dgm:prSet presAssocID="{0A71CF84-DF08-4FF9-9915-D0B225C746A8}" presName="hierRoot2" presStyleCnt="0">
        <dgm:presLayoutVars>
          <dgm:hierBranch/>
        </dgm:presLayoutVars>
      </dgm:prSet>
      <dgm:spPr/>
    </dgm:pt>
    <dgm:pt modelId="{9FAD6D39-F628-4A15-8711-17F6F9E91370}" type="pres">
      <dgm:prSet presAssocID="{0A71CF84-DF08-4FF9-9915-D0B225C746A8}" presName="rootComposite" presStyleCnt="0"/>
      <dgm:spPr/>
    </dgm:pt>
    <dgm:pt modelId="{B39935EC-E29B-4EB6-B7CD-0462B51F6147}" type="pres">
      <dgm:prSet presAssocID="{0A71CF84-DF08-4FF9-9915-D0B225C746A8}" presName="rootText" presStyleLbl="node2" presStyleIdx="0" presStyleCnt="3" custLinFactNeighborX="-55" custLinFactNeighborY="-286">
        <dgm:presLayoutVars>
          <dgm:chPref val="3"/>
        </dgm:presLayoutVars>
      </dgm:prSet>
      <dgm:spPr/>
      <dgm:t>
        <a:bodyPr/>
        <a:lstStyle/>
        <a:p>
          <a:endParaRPr lang="zh-TW" altLang="en-US"/>
        </a:p>
      </dgm:t>
    </dgm:pt>
    <dgm:pt modelId="{DF9DC0DE-C9CF-4F19-99FF-B4CF347BBF5F}" type="pres">
      <dgm:prSet presAssocID="{0A71CF84-DF08-4FF9-9915-D0B225C746A8}" presName="rootConnector" presStyleLbl="node2" presStyleIdx="0" presStyleCnt="3"/>
      <dgm:spPr/>
      <dgm:t>
        <a:bodyPr/>
        <a:lstStyle/>
        <a:p>
          <a:endParaRPr lang="zh-TW" altLang="en-US"/>
        </a:p>
      </dgm:t>
    </dgm:pt>
    <dgm:pt modelId="{20C0E435-3FDE-4B65-B975-8492225B33E5}" type="pres">
      <dgm:prSet presAssocID="{0A71CF84-DF08-4FF9-9915-D0B225C746A8}" presName="hierChild4" presStyleCnt="0"/>
      <dgm:spPr/>
    </dgm:pt>
    <dgm:pt modelId="{94B641C6-9F5A-4D09-94F4-FE0AC396EF7F}" type="pres">
      <dgm:prSet presAssocID="{0A71CF84-DF08-4FF9-9915-D0B225C746A8}" presName="hierChild5" presStyleCnt="0"/>
      <dgm:spPr/>
    </dgm:pt>
    <dgm:pt modelId="{1A31BEAD-5660-4357-AED9-E38CF7642AF1}" type="pres">
      <dgm:prSet presAssocID="{058374A8-D487-4FEB-833A-86920636B774}" presName="Name35" presStyleLbl="parChTrans1D2" presStyleIdx="1" presStyleCnt="3"/>
      <dgm:spPr/>
      <dgm:t>
        <a:bodyPr/>
        <a:lstStyle/>
        <a:p>
          <a:endParaRPr lang="zh-TW" altLang="en-US"/>
        </a:p>
      </dgm:t>
    </dgm:pt>
    <dgm:pt modelId="{78D851AE-3E54-4048-B33F-B4978317BCE4}" type="pres">
      <dgm:prSet presAssocID="{19CE9A9D-196A-4D83-93ED-39A49D4DB74B}" presName="hierRoot2" presStyleCnt="0">
        <dgm:presLayoutVars>
          <dgm:hierBranch/>
        </dgm:presLayoutVars>
      </dgm:prSet>
      <dgm:spPr/>
    </dgm:pt>
    <dgm:pt modelId="{13662041-D828-4D0D-AAA8-CB15CBB9669B}" type="pres">
      <dgm:prSet presAssocID="{19CE9A9D-196A-4D83-93ED-39A49D4DB74B}" presName="rootComposite" presStyleCnt="0"/>
      <dgm:spPr/>
    </dgm:pt>
    <dgm:pt modelId="{BE313A80-497C-44D3-AF20-8AEA0D53D3EE}" type="pres">
      <dgm:prSet presAssocID="{19CE9A9D-196A-4D83-93ED-39A49D4DB74B}" presName="rootText" presStyleLbl="node2" presStyleIdx="1" presStyleCnt="3">
        <dgm:presLayoutVars>
          <dgm:chPref val="3"/>
        </dgm:presLayoutVars>
      </dgm:prSet>
      <dgm:spPr/>
      <dgm:t>
        <a:bodyPr/>
        <a:lstStyle/>
        <a:p>
          <a:endParaRPr lang="zh-TW" altLang="en-US"/>
        </a:p>
      </dgm:t>
    </dgm:pt>
    <dgm:pt modelId="{9334D877-539C-4726-9E0B-3AB5D244ECE4}" type="pres">
      <dgm:prSet presAssocID="{19CE9A9D-196A-4D83-93ED-39A49D4DB74B}" presName="rootConnector" presStyleLbl="node2" presStyleIdx="1" presStyleCnt="3"/>
      <dgm:spPr/>
      <dgm:t>
        <a:bodyPr/>
        <a:lstStyle/>
        <a:p>
          <a:endParaRPr lang="zh-TW" altLang="en-US"/>
        </a:p>
      </dgm:t>
    </dgm:pt>
    <dgm:pt modelId="{8D0C45DF-D1D0-49A4-884A-7D4BD12062C5}" type="pres">
      <dgm:prSet presAssocID="{19CE9A9D-196A-4D83-93ED-39A49D4DB74B}" presName="hierChild4" presStyleCnt="0"/>
      <dgm:spPr/>
    </dgm:pt>
    <dgm:pt modelId="{86D6AED6-31E4-4C35-9D6F-55D6AF47A668}" type="pres">
      <dgm:prSet presAssocID="{19CE9A9D-196A-4D83-93ED-39A49D4DB74B}" presName="hierChild5" presStyleCnt="0"/>
      <dgm:spPr/>
    </dgm:pt>
    <dgm:pt modelId="{231ECF57-0A9D-4BFE-A8C3-4FE54E949488}" type="pres">
      <dgm:prSet presAssocID="{6C8E9F57-DB56-41D7-B671-3B8F30780C89}" presName="Name35" presStyleLbl="parChTrans1D2" presStyleIdx="2" presStyleCnt="3"/>
      <dgm:spPr/>
      <dgm:t>
        <a:bodyPr/>
        <a:lstStyle/>
        <a:p>
          <a:endParaRPr lang="zh-TW" altLang="en-US"/>
        </a:p>
      </dgm:t>
    </dgm:pt>
    <dgm:pt modelId="{E54D16A5-7894-49D3-9637-4417F8BA78B3}" type="pres">
      <dgm:prSet presAssocID="{02627DB5-75AF-47AE-95BC-B648AB4883D9}" presName="hierRoot2" presStyleCnt="0">
        <dgm:presLayoutVars>
          <dgm:hierBranch/>
        </dgm:presLayoutVars>
      </dgm:prSet>
      <dgm:spPr/>
    </dgm:pt>
    <dgm:pt modelId="{67C7BF5B-2A5A-4D25-AE5C-519F99307834}" type="pres">
      <dgm:prSet presAssocID="{02627DB5-75AF-47AE-95BC-B648AB4883D9}" presName="rootComposite" presStyleCnt="0"/>
      <dgm:spPr/>
    </dgm:pt>
    <dgm:pt modelId="{F6DBAAE7-1420-40AE-AC7D-48572AF3F320}" type="pres">
      <dgm:prSet presAssocID="{02627DB5-75AF-47AE-95BC-B648AB4883D9}" presName="rootText" presStyleLbl="node2" presStyleIdx="2" presStyleCnt="3">
        <dgm:presLayoutVars>
          <dgm:chPref val="3"/>
        </dgm:presLayoutVars>
      </dgm:prSet>
      <dgm:spPr/>
      <dgm:t>
        <a:bodyPr/>
        <a:lstStyle/>
        <a:p>
          <a:endParaRPr lang="zh-TW" altLang="en-US"/>
        </a:p>
      </dgm:t>
    </dgm:pt>
    <dgm:pt modelId="{70E777A4-A4B2-4C1D-8492-679CBB0041FB}" type="pres">
      <dgm:prSet presAssocID="{02627DB5-75AF-47AE-95BC-B648AB4883D9}" presName="rootConnector" presStyleLbl="node2" presStyleIdx="2" presStyleCnt="3"/>
      <dgm:spPr/>
      <dgm:t>
        <a:bodyPr/>
        <a:lstStyle/>
        <a:p>
          <a:endParaRPr lang="zh-TW" altLang="en-US"/>
        </a:p>
      </dgm:t>
    </dgm:pt>
    <dgm:pt modelId="{436DEB2C-D2E7-4C0C-9FB6-8FAAC8A1BB38}" type="pres">
      <dgm:prSet presAssocID="{02627DB5-75AF-47AE-95BC-B648AB4883D9}" presName="hierChild4" presStyleCnt="0"/>
      <dgm:spPr/>
    </dgm:pt>
    <dgm:pt modelId="{91128B60-6A82-4452-A9E7-9BAE6362225B}" type="pres">
      <dgm:prSet presAssocID="{02627DB5-75AF-47AE-95BC-B648AB4883D9}" presName="hierChild5" presStyleCnt="0"/>
      <dgm:spPr/>
    </dgm:pt>
    <dgm:pt modelId="{3601F25D-EB44-497F-93BD-45BB66F93BA4}" type="pres">
      <dgm:prSet presAssocID="{BA314EE7-0BB3-45D2-B228-FABFB6A4CDED}" presName="hierChild3" presStyleCnt="0"/>
      <dgm:spPr/>
    </dgm:pt>
  </dgm:ptLst>
  <dgm:cxnLst>
    <dgm:cxn modelId="{E0ADBB68-837A-453D-88CF-62ABDD15F2F9}" srcId="{BA314EE7-0BB3-45D2-B228-FABFB6A4CDED}" destId="{02627DB5-75AF-47AE-95BC-B648AB4883D9}" srcOrd="2" destOrd="0" parTransId="{6C8E9F57-DB56-41D7-B671-3B8F30780C89}" sibTransId="{B15701F1-A215-4B56-B629-8A2DBE54FAB7}"/>
    <dgm:cxn modelId="{904B3203-5376-4566-ADFC-810D2F82DCE4}" type="presOf" srcId="{0A71CF84-DF08-4FF9-9915-D0B225C746A8}" destId="{B39935EC-E29B-4EB6-B7CD-0462B51F6147}" srcOrd="0" destOrd="0" presId="urn:microsoft.com/office/officeart/2005/8/layout/orgChart1"/>
    <dgm:cxn modelId="{4938F0D8-74FE-4831-96F1-19B35B932692}" type="presOf" srcId="{19CE9A9D-196A-4D83-93ED-39A49D4DB74B}" destId="{BE313A80-497C-44D3-AF20-8AEA0D53D3EE}" srcOrd="0" destOrd="0" presId="urn:microsoft.com/office/officeart/2005/8/layout/orgChart1"/>
    <dgm:cxn modelId="{90BFF9CE-4503-4A87-8FF0-B1067E34E928}" srcId="{BA314EE7-0BB3-45D2-B228-FABFB6A4CDED}" destId="{0A71CF84-DF08-4FF9-9915-D0B225C746A8}" srcOrd="0" destOrd="0" parTransId="{9D93756B-E9D6-4DEC-BDF3-F61A7A936182}" sibTransId="{C45C324E-704D-4AEB-98B2-B9B67E901B43}"/>
    <dgm:cxn modelId="{1902CD7D-2B25-4DD9-8FCB-5CDC264956F5}" type="presOf" srcId="{6C8E9F57-DB56-41D7-B671-3B8F30780C89}" destId="{231ECF57-0A9D-4BFE-A8C3-4FE54E949488}" srcOrd="0" destOrd="0" presId="urn:microsoft.com/office/officeart/2005/8/layout/orgChart1"/>
    <dgm:cxn modelId="{776713A8-4AEE-4686-AD84-81405E21D2B5}" type="presOf" srcId="{BA314EE7-0BB3-45D2-B228-FABFB6A4CDED}" destId="{AAC192FC-13A8-45FA-9337-1A6416036391}" srcOrd="0" destOrd="0" presId="urn:microsoft.com/office/officeart/2005/8/layout/orgChart1"/>
    <dgm:cxn modelId="{06173142-DDD7-49BA-9704-926A352EC4B4}" type="presOf" srcId="{9D93756B-E9D6-4DEC-BDF3-F61A7A936182}" destId="{5E684DBB-A00C-4BCA-8A74-0B1117177553}" srcOrd="0" destOrd="0" presId="urn:microsoft.com/office/officeart/2005/8/layout/orgChart1"/>
    <dgm:cxn modelId="{C25CF460-0014-4ADB-B677-8B330BD0BE69}" type="presOf" srcId="{BA314EE7-0BB3-45D2-B228-FABFB6A4CDED}" destId="{DA562209-74E6-40EC-A08D-9402A2A30AE3}" srcOrd="1" destOrd="0" presId="urn:microsoft.com/office/officeart/2005/8/layout/orgChart1"/>
    <dgm:cxn modelId="{45F52C55-D16B-4A1C-AA5F-EC3A1FA1AC47}" type="presOf" srcId="{0A71CF84-DF08-4FF9-9915-D0B225C746A8}" destId="{DF9DC0DE-C9CF-4F19-99FF-B4CF347BBF5F}" srcOrd="1" destOrd="0" presId="urn:microsoft.com/office/officeart/2005/8/layout/orgChart1"/>
    <dgm:cxn modelId="{B19A3F1F-9FF0-4CCE-B6B4-59959150BAF8}" type="presOf" srcId="{19CE9A9D-196A-4D83-93ED-39A49D4DB74B}" destId="{9334D877-539C-4726-9E0B-3AB5D244ECE4}" srcOrd="1" destOrd="0" presId="urn:microsoft.com/office/officeart/2005/8/layout/orgChart1"/>
    <dgm:cxn modelId="{F5F2EB8F-8815-486D-A48D-9542DCA7932D}" type="presOf" srcId="{02627DB5-75AF-47AE-95BC-B648AB4883D9}" destId="{70E777A4-A4B2-4C1D-8492-679CBB0041FB}" srcOrd="1" destOrd="0" presId="urn:microsoft.com/office/officeart/2005/8/layout/orgChart1"/>
    <dgm:cxn modelId="{3223EE60-720E-46E2-9EB2-2433DA8D2F16}" srcId="{BA314EE7-0BB3-45D2-B228-FABFB6A4CDED}" destId="{19CE9A9D-196A-4D83-93ED-39A49D4DB74B}" srcOrd="1" destOrd="0" parTransId="{058374A8-D487-4FEB-833A-86920636B774}" sibTransId="{EABBFAAC-AEBC-4125-97C4-3FC0550E29E7}"/>
    <dgm:cxn modelId="{925E68B9-4345-471A-B3A7-C16EC3AA2C0D}" type="presOf" srcId="{CB27BFA1-6FA7-4EF2-BB37-8F41EC934917}" destId="{C4440CD4-F780-4FEA-B014-BDB7530F3D59}" srcOrd="0" destOrd="0" presId="urn:microsoft.com/office/officeart/2005/8/layout/orgChart1"/>
    <dgm:cxn modelId="{D0A194FC-7F3A-4FCF-B355-438CE4896727}" type="presOf" srcId="{058374A8-D487-4FEB-833A-86920636B774}" destId="{1A31BEAD-5660-4357-AED9-E38CF7642AF1}" srcOrd="0" destOrd="0" presId="urn:microsoft.com/office/officeart/2005/8/layout/orgChart1"/>
    <dgm:cxn modelId="{B1C56ACB-E988-441A-B9E1-B0B76F042A8F}" type="presOf" srcId="{02627DB5-75AF-47AE-95BC-B648AB4883D9}" destId="{F6DBAAE7-1420-40AE-AC7D-48572AF3F320}" srcOrd="0" destOrd="0" presId="urn:microsoft.com/office/officeart/2005/8/layout/orgChart1"/>
    <dgm:cxn modelId="{9B36DA92-089F-4E94-8188-3CBE3D0C57A8}" srcId="{CB27BFA1-6FA7-4EF2-BB37-8F41EC934917}" destId="{BA314EE7-0BB3-45D2-B228-FABFB6A4CDED}" srcOrd="0" destOrd="0" parTransId="{98CE1C7D-CCA2-4F51-8AD4-87269497A284}" sibTransId="{A0ABDE08-CE5B-403D-AF4F-087E20B67AE0}"/>
    <dgm:cxn modelId="{D996F0CF-DBB6-4C60-B204-933E3E65124B}" type="presParOf" srcId="{C4440CD4-F780-4FEA-B014-BDB7530F3D59}" destId="{CC2BBAA6-AD79-4D0C-9A4F-A781D1DCB84D}" srcOrd="0" destOrd="0" presId="urn:microsoft.com/office/officeart/2005/8/layout/orgChart1"/>
    <dgm:cxn modelId="{27B982AC-C4C7-47E2-BAFB-C6E4D2A47EB5}" type="presParOf" srcId="{CC2BBAA6-AD79-4D0C-9A4F-A781D1DCB84D}" destId="{1D2D8F2C-A050-4485-9FBF-A615E5D6D76C}" srcOrd="0" destOrd="0" presId="urn:microsoft.com/office/officeart/2005/8/layout/orgChart1"/>
    <dgm:cxn modelId="{44EA6C3A-3D22-4DF0-BAEB-D0673650528E}" type="presParOf" srcId="{1D2D8F2C-A050-4485-9FBF-A615E5D6D76C}" destId="{AAC192FC-13A8-45FA-9337-1A6416036391}" srcOrd="0" destOrd="0" presId="urn:microsoft.com/office/officeart/2005/8/layout/orgChart1"/>
    <dgm:cxn modelId="{DC894C4A-A1BD-49F3-B962-465324C44089}" type="presParOf" srcId="{1D2D8F2C-A050-4485-9FBF-A615E5D6D76C}" destId="{DA562209-74E6-40EC-A08D-9402A2A30AE3}" srcOrd="1" destOrd="0" presId="urn:microsoft.com/office/officeart/2005/8/layout/orgChart1"/>
    <dgm:cxn modelId="{90484C27-E7EA-4718-A8BD-2130F020E24C}" type="presParOf" srcId="{CC2BBAA6-AD79-4D0C-9A4F-A781D1DCB84D}" destId="{FC576D64-0F9B-4A95-A558-122B21E369DF}" srcOrd="1" destOrd="0" presId="urn:microsoft.com/office/officeart/2005/8/layout/orgChart1"/>
    <dgm:cxn modelId="{F7419957-96CA-4C71-9CC9-FECAB29EDD5A}" type="presParOf" srcId="{FC576D64-0F9B-4A95-A558-122B21E369DF}" destId="{5E684DBB-A00C-4BCA-8A74-0B1117177553}" srcOrd="0" destOrd="0" presId="urn:microsoft.com/office/officeart/2005/8/layout/orgChart1"/>
    <dgm:cxn modelId="{25752A73-09D6-4014-B6C3-8ED83A3FA0BB}" type="presParOf" srcId="{FC576D64-0F9B-4A95-A558-122B21E369DF}" destId="{FA73C5C6-BE6E-4610-9A04-FC8106CF5C6D}" srcOrd="1" destOrd="0" presId="urn:microsoft.com/office/officeart/2005/8/layout/orgChart1"/>
    <dgm:cxn modelId="{51B8250F-CC80-4050-B93C-C3F89B79CFC7}" type="presParOf" srcId="{FA73C5C6-BE6E-4610-9A04-FC8106CF5C6D}" destId="{9FAD6D39-F628-4A15-8711-17F6F9E91370}" srcOrd="0" destOrd="0" presId="urn:microsoft.com/office/officeart/2005/8/layout/orgChart1"/>
    <dgm:cxn modelId="{A4775F0E-D130-4EBD-A053-72E544093997}" type="presParOf" srcId="{9FAD6D39-F628-4A15-8711-17F6F9E91370}" destId="{B39935EC-E29B-4EB6-B7CD-0462B51F6147}" srcOrd="0" destOrd="0" presId="urn:microsoft.com/office/officeart/2005/8/layout/orgChart1"/>
    <dgm:cxn modelId="{8AFFB4D8-FF93-4B2E-B848-2C0349525C3C}" type="presParOf" srcId="{9FAD6D39-F628-4A15-8711-17F6F9E91370}" destId="{DF9DC0DE-C9CF-4F19-99FF-B4CF347BBF5F}" srcOrd="1" destOrd="0" presId="urn:microsoft.com/office/officeart/2005/8/layout/orgChart1"/>
    <dgm:cxn modelId="{881068E4-418C-4AF7-B2DF-1506816B2BF2}" type="presParOf" srcId="{FA73C5C6-BE6E-4610-9A04-FC8106CF5C6D}" destId="{20C0E435-3FDE-4B65-B975-8492225B33E5}" srcOrd="1" destOrd="0" presId="urn:microsoft.com/office/officeart/2005/8/layout/orgChart1"/>
    <dgm:cxn modelId="{194DD247-0F98-448C-BA20-F6CF8E3274FD}" type="presParOf" srcId="{FA73C5C6-BE6E-4610-9A04-FC8106CF5C6D}" destId="{94B641C6-9F5A-4D09-94F4-FE0AC396EF7F}" srcOrd="2" destOrd="0" presId="urn:microsoft.com/office/officeart/2005/8/layout/orgChart1"/>
    <dgm:cxn modelId="{19836CF8-E638-4550-9E2C-5AF85AB82CC2}" type="presParOf" srcId="{FC576D64-0F9B-4A95-A558-122B21E369DF}" destId="{1A31BEAD-5660-4357-AED9-E38CF7642AF1}" srcOrd="2" destOrd="0" presId="urn:microsoft.com/office/officeart/2005/8/layout/orgChart1"/>
    <dgm:cxn modelId="{7996C9C5-3587-40CE-A3BD-D796318D1C92}" type="presParOf" srcId="{FC576D64-0F9B-4A95-A558-122B21E369DF}" destId="{78D851AE-3E54-4048-B33F-B4978317BCE4}" srcOrd="3" destOrd="0" presId="urn:microsoft.com/office/officeart/2005/8/layout/orgChart1"/>
    <dgm:cxn modelId="{C52633CB-74EA-4B34-94CB-258032A9CBC2}" type="presParOf" srcId="{78D851AE-3E54-4048-B33F-B4978317BCE4}" destId="{13662041-D828-4D0D-AAA8-CB15CBB9669B}" srcOrd="0" destOrd="0" presId="urn:microsoft.com/office/officeart/2005/8/layout/orgChart1"/>
    <dgm:cxn modelId="{751ABCBE-C14E-41AE-BFCF-EE86C9528B60}" type="presParOf" srcId="{13662041-D828-4D0D-AAA8-CB15CBB9669B}" destId="{BE313A80-497C-44D3-AF20-8AEA0D53D3EE}" srcOrd="0" destOrd="0" presId="urn:microsoft.com/office/officeart/2005/8/layout/orgChart1"/>
    <dgm:cxn modelId="{DD987EB7-7FAF-493A-A05B-6679A5C1410B}" type="presParOf" srcId="{13662041-D828-4D0D-AAA8-CB15CBB9669B}" destId="{9334D877-539C-4726-9E0B-3AB5D244ECE4}" srcOrd="1" destOrd="0" presId="urn:microsoft.com/office/officeart/2005/8/layout/orgChart1"/>
    <dgm:cxn modelId="{4C887245-7D3B-4877-B419-61EA6C633617}" type="presParOf" srcId="{78D851AE-3E54-4048-B33F-B4978317BCE4}" destId="{8D0C45DF-D1D0-49A4-884A-7D4BD12062C5}" srcOrd="1" destOrd="0" presId="urn:microsoft.com/office/officeart/2005/8/layout/orgChart1"/>
    <dgm:cxn modelId="{375F92C2-5A02-4194-B5C8-866B901F614F}" type="presParOf" srcId="{78D851AE-3E54-4048-B33F-B4978317BCE4}" destId="{86D6AED6-31E4-4C35-9D6F-55D6AF47A668}" srcOrd="2" destOrd="0" presId="urn:microsoft.com/office/officeart/2005/8/layout/orgChart1"/>
    <dgm:cxn modelId="{EF542277-93CF-433F-A6B4-7A808FD796E5}" type="presParOf" srcId="{FC576D64-0F9B-4A95-A558-122B21E369DF}" destId="{231ECF57-0A9D-4BFE-A8C3-4FE54E949488}" srcOrd="4" destOrd="0" presId="urn:microsoft.com/office/officeart/2005/8/layout/orgChart1"/>
    <dgm:cxn modelId="{86E73584-FB6D-4264-A850-D9DD228301E2}" type="presParOf" srcId="{FC576D64-0F9B-4A95-A558-122B21E369DF}" destId="{E54D16A5-7894-49D3-9637-4417F8BA78B3}" srcOrd="5" destOrd="0" presId="urn:microsoft.com/office/officeart/2005/8/layout/orgChart1"/>
    <dgm:cxn modelId="{7A4AF7E7-31FC-4519-AD90-6CA869F86E42}" type="presParOf" srcId="{E54D16A5-7894-49D3-9637-4417F8BA78B3}" destId="{67C7BF5B-2A5A-4D25-AE5C-519F99307834}" srcOrd="0" destOrd="0" presId="urn:microsoft.com/office/officeart/2005/8/layout/orgChart1"/>
    <dgm:cxn modelId="{878980F6-F6E2-4AED-AB62-B73415968500}" type="presParOf" srcId="{67C7BF5B-2A5A-4D25-AE5C-519F99307834}" destId="{F6DBAAE7-1420-40AE-AC7D-48572AF3F320}" srcOrd="0" destOrd="0" presId="urn:microsoft.com/office/officeart/2005/8/layout/orgChart1"/>
    <dgm:cxn modelId="{2C0A09F6-9658-48A3-944A-16E4176F2670}" type="presParOf" srcId="{67C7BF5B-2A5A-4D25-AE5C-519F99307834}" destId="{70E777A4-A4B2-4C1D-8492-679CBB0041FB}" srcOrd="1" destOrd="0" presId="urn:microsoft.com/office/officeart/2005/8/layout/orgChart1"/>
    <dgm:cxn modelId="{A96B608F-B25D-42E5-B81B-E74BEF04D47E}" type="presParOf" srcId="{E54D16A5-7894-49D3-9637-4417F8BA78B3}" destId="{436DEB2C-D2E7-4C0C-9FB6-8FAAC8A1BB38}" srcOrd="1" destOrd="0" presId="urn:microsoft.com/office/officeart/2005/8/layout/orgChart1"/>
    <dgm:cxn modelId="{3A26BDB5-2A0F-4971-969C-FD4FCB49D1D8}" type="presParOf" srcId="{E54D16A5-7894-49D3-9637-4417F8BA78B3}" destId="{91128B60-6A82-4452-A9E7-9BAE6362225B}" srcOrd="2" destOrd="0" presId="urn:microsoft.com/office/officeart/2005/8/layout/orgChart1"/>
    <dgm:cxn modelId="{39A31ECD-C115-4B5F-A775-3A5897EBC1DB}" type="presParOf" srcId="{CC2BBAA6-AD79-4D0C-9A4F-A781D1DCB84D}" destId="{3601F25D-EB44-497F-93BD-45BB66F93BA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EE6DD0-432F-4F65-BB0B-623537726AFA}" type="doc">
      <dgm:prSet loTypeId="urn:microsoft.com/office/officeart/2005/8/layout/orgChart1" loCatId="hierarchy" qsTypeId="urn:microsoft.com/office/officeart/2005/8/quickstyle/simple1" qsCatId="simple" csTypeId="urn:microsoft.com/office/officeart/2005/8/colors/accent1_2" csCatId="accent1" phldr="1"/>
      <dgm:spPr/>
    </dgm:pt>
    <dgm:pt modelId="{A00A72FA-217F-492A-BA8A-833759D091BF}">
      <dgm:prSet custT="1"/>
      <dgm:spPr>
        <a:solidFill>
          <a:schemeClr val="bg2">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rgbClr val="0000CC"/>
              </a:solidFill>
              <a:effectLst/>
              <a:latin typeface="Arial" charset="0"/>
              <a:ea typeface="標楷體" pitchFamily="65" charset="-120"/>
            </a:rPr>
            <a:t>綜合高中</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Arial" charset="0"/>
              <a:ea typeface="標楷體" pitchFamily="65" charset="-120"/>
            </a:rPr>
            <a:t>學生</a:t>
          </a:r>
          <a:endParaRPr kumimoji="1" lang="zh-TW" altLang="en-US" sz="2800" b="0" i="0" u="none" strike="noStrike" cap="none" normalizeH="0" baseline="0" dirty="0" smtClean="0">
            <a:ln>
              <a:noFill/>
            </a:ln>
            <a:solidFill>
              <a:schemeClr val="tx1"/>
            </a:solidFill>
            <a:effectLst/>
            <a:latin typeface="Arial" charset="0"/>
            <a:ea typeface="標楷體" pitchFamily="65" charset="-120"/>
          </a:endParaRPr>
        </a:p>
      </dgm:t>
    </dgm:pt>
    <dgm:pt modelId="{D91BD5A7-B047-4655-9771-7ED1007C0BE8}" type="parTrans" cxnId="{288937AC-0B0A-450C-80D2-A5558EBA2F92}">
      <dgm:prSet/>
      <dgm:spPr/>
      <dgm:t>
        <a:bodyPr/>
        <a:lstStyle/>
        <a:p>
          <a:endParaRPr lang="zh-TW" altLang="en-US"/>
        </a:p>
      </dgm:t>
    </dgm:pt>
    <dgm:pt modelId="{77C8E3F5-41F2-48CC-B012-C2F5ECDF51D2}" type="sibTrans" cxnId="{288937AC-0B0A-450C-80D2-A5558EBA2F92}">
      <dgm:prSet/>
      <dgm:spPr/>
      <dgm:t>
        <a:bodyPr/>
        <a:lstStyle/>
        <a:p>
          <a:endParaRPr lang="zh-TW" altLang="en-US"/>
        </a:p>
      </dgm:t>
    </dgm:pt>
    <dgm:pt modelId="{D77DA0F5-55CC-405C-87FA-3DF3844596B5}">
      <dgm:prSet custT="1"/>
      <dgm:spPr>
        <a:solidFill>
          <a:schemeClr val="bg2">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rgbClr val="0000FF"/>
              </a:solidFill>
              <a:effectLst/>
              <a:latin typeface="Arial" charset="0"/>
              <a:ea typeface="新細明體" pitchFamily="18" charset="-120"/>
            </a:rPr>
            <a:t>大學</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學測</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Arial" charset="0"/>
              <a:ea typeface="新細明體" pitchFamily="18" charset="-120"/>
            </a:rPr>
            <a:t>  </a:t>
          </a:r>
          <a:r>
            <a:rPr kumimoji="1" lang="en-US" altLang="zh-TW" sz="2800" b="0" i="0" u="none" strike="noStrike" cap="none" normalizeH="0" baseline="0" dirty="0" smtClean="0">
              <a:ln>
                <a:noFill/>
              </a:ln>
              <a:solidFill>
                <a:schemeClr val="tx1"/>
              </a:solidFill>
              <a:effectLst/>
              <a:latin typeface="Arial" charset="0"/>
              <a:ea typeface="新細明體" pitchFamily="18" charset="-120"/>
            </a:rPr>
            <a:t>(1/2</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月</a:t>
          </a:r>
          <a:r>
            <a:rPr kumimoji="1" lang="en-US" altLang="zh-TW" sz="2800" b="0" i="0" u="none" strike="noStrike" cap="none" normalizeH="0" baseline="0" dirty="0" smtClean="0">
              <a:ln>
                <a:noFill/>
              </a:ln>
              <a:solidFill>
                <a:schemeClr val="tx1"/>
              </a:solidFill>
              <a:effectLst/>
              <a:latin typeface="Arial" charset="0"/>
              <a:ea typeface="新細明體" pitchFamily="18" charset="-120"/>
            </a:rPr>
            <a:t>)</a:t>
          </a:r>
          <a:endParaRPr kumimoji="1" lang="en-US" altLang="zh-TW" sz="2400" b="0" i="0" u="none" strike="noStrike" cap="none" normalizeH="0" baseline="0" dirty="0" smtClean="0">
            <a:ln>
              <a:noFill/>
            </a:ln>
            <a:solidFill>
              <a:schemeClr val="tx1"/>
            </a:solidFill>
            <a:effectLst/>
            <a:latin typeface="Arial" charset="0"/>
            <a:ea typeface="新細明體" pitchFamily="18" charset="-120"/>
          </a:endParaRPr>
        </a:p>
      </dgm:t>
    </dgm:pt>
    <dgm:pt modelId="{2A94FDA7-37FF-4786-AB24-A69EAA180987}" type="parTrans" cxnId="{B9C81603-DF88-4488-815B-9565BCBA816D}">
      <dgm:prSet/>
      <dgm:spPr/>
      <dgm:t>
        <a:bodyPr/>
        <a:lstStyle/>
        <a:p>
          <a:endParaRPr lang="zh-TW" altLang="en-US"/>
        </a:p>
      </dgm:t>
    </dgm:pt>
    <dgm:pt modelId="{76999471-1A6D-4451-BE4F-BC26C615C30D}" type="sibTrans" cxnId="{B9C81603-DF88-4488-815B-9565BCBA816D}">
      <dgm:prSet/>
      <dgm:spPr/>
      <dgm:t>
        <a:bodyPr/>
        <a:lstStyle/>
        <a:p>
          <a:endParaRPr lang="zh-TW" altLang="en-US"/>
        </a:p>
      </dgm:t>
    </dgm:pt>
    <dgm:pt modelId="{47E8F19D-2C11-4942-A6B2-D7998A146833}">
      <dgm:prSet custT="1"/>
      <dgm:spPr>
        <a:solidFill>
          <a:schemeClr val="bg2">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rgbClr val="0000FF"/>
              </a:solidFill>
              <a:effectLst/>
              <a:latin typeface="Arial" charset="0"/>
              <a:ea typeface="新細明體" pitchFamily="18" charset="-120"/>
            </a:rPr>
            <a:t>大學</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指考</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Arial" charset="0"/>
              <a:ea typeface="新細明體" pitchFamily="18" charset="-120"/>
            </a:rPr>
            <a:t>     </a:t>
          </a:r>
          <a:r>
            <a:rPr kumimoji="1" lang="en-US" altLang="zh-TW" sz="2800" b="0" i="0" u="none" strike="noStrike" cap="none" normalizeH="0" baseline="0" dirty="0" smtClean="0">
              <a:ln>
                <a:noFill/>
              </a:ln>
              <a:solidFill>
                <a:schemeClr val="tx1"/>
              </a:solidFill>
              <a:effectLst/>
              <a:latin typeface="Arial" charset="0"/>
              <a:ea typeface="新細明體" pitchFamily="18" charset="-120"/>
            </a:rPr>
            <a:t>(7</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月</a:t>
          </a:r>
          <a:r>
            <a:rPr kumimoji="1" lang="en-US" altLang="zh-TW" sz="2800" b="0" i="0" u="none" strike="noStrike" cap="none" normalizeH="0" baseline="0" dirty="0" smtClean="0">
              <a:ln>
                <a:noFill/>
              </a:ln>
              <a:solidFill>
                <a:schemeClr val="tx1"/>
              </a:solidFill>
              <a:effectLst/>
              <a:latin typeface="Arial" charset="0"/>
              <a:ea typeface="新細明體" pitchFamily="18" charset="-120"/>
            </a:rPr>
            <a:t>)	</a:t>
          </a:r>
        </a:p>
      </dgm:t>
    </dgm:pt>
    <dgm:pt modelId="{F4D0E1F7-7680-4BC4-983B-7009314F66D1}" type="parTrans" cxnId="{26510187-BFBB-478E-9C62-4F26C4836A2B}">
      <dgm:prSet/>
      <dgm:spPr/>
      <dgm:t>
        <a:bodyPr/>
        <a:lstStyle/>
        <a:p>
          <a:endParaRPr lang="zh-TW" altLang="en-US"/>
        </a:p>
      </dgm:t>
    </dgm:pt>
    <dgm:pt modelId="{5DCB75BD-64DD-4EE6-A05A-BB8B19E068E3}" type="sibTrans" cxnId="{26510187-BFBB-478E-9C62-4F26C4836A2B}">
      <dgm:prSet/>
      <dgm:spPr/>
      <dgm:t>
        <a:bodyPr/>
        <a:lstStyle/>
        <a:p>
          <a:endParaRPr lang="zh-TW" altLang="en-US"/>
        </a:p>
      </dgm:t>
    </dgm:pt>
    <dgm:pt modelId="{2015DEF5-C85F-4CF6-843F-1959428A51F6}">
      <dgm:prSet custT="1"/>
      <dgm:spPr>
        <a:solidFill>
          <a:schemeClr val="bg2">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cap="none" normalizeH="0" baseline="0" dirty="0" smtClean="0">
              <a:ln>
                <a:noFill/>
              </a:ln>
              <a:solidFill>
                <a:srgbClr val="008000"/>
              </a:solidFill>
              <a:effectLst/>
              <a:latin typeface="Arial" charset="0"/>
              <a:ea typeface="新細明體" pitchFamily="18" charset="-120"/>
            </a:rPr>
            <a:t>四技</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 統測</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Arial" charset="0"/>
              <a:ea typeface="新細明體" pitchFamily="18" charset="-120"/>
            </a:rPr>
            <a:t>(4</a:t>
          </a:r>
          <a:r>
            <a:rPr kumimoji="1" lang="zh-TW" altLang="en-US" sz="2800" b="0" i="0" u="none" strike="noStrike" cap="none" normalizeH="0" baseline="0" dirty="0" smtClean="0">
              <a:ln>
                <a:noFill/>
              </a:ln>
              <a:solidFill>
                <a:schemeClr val="tx1"/>
              </a:solidFill>
              <a:effectLst/>
              <a:latin typeface="Arial" charset="0"/>
              <a:ea typeface="新細明體" pitchFamily="18" charset="-120"/>
            </a:rPr>
            <a:t>月底</a:t>
          </a:r>
          <a:r>
            <a:rPr kumimoji="1" lang="en-US" altLang="zh-TW" sz="2800" b="0" i="0" u="none" strike="noStrike" cap="none" normalizeH="0" baseline="0" dirty="0" smtClean="0">
              <a:ln>
                <a:noFill/>
              </a:ln>
              <a:solidFill>
                <a:schemeClr val="tx1"/>
              </a:solidFill>
              <a:effectLst/>
              <a:latin typeface="Arial" charset="0"/>
              <a:ea typeface="新細明體" pitchFamily="18" charset="-120"/>
            </a:rPr>
            <a:t>)</a:t>
          </a:r>
          <a:endParaRPr kumimoji="1" lang="en-US" altLang="zh-TW" sz="2400" b="0" i="0" u="none" strike="noStrike" cap="none" normalizeH="0" baseline="0" dirty="0" smtClean="0">
            <a:ln>
              <a:noFill/>
            </a:ln>
            <a:solidFill>
              <a:schemeClr val="tx1"/>
            </a:solidFill>
            <a:effectLst/>
            <a:latin typeface="Arial" charset="0"/>
            <a:ea typeface="新細明體" pitchFamily="18" charset="-120"/>
          </a:endParaRPr>
        </a:p>
      </dgm:t>
    </dgm:pt>
    <dgm:pt modelId="{FB933FE7-34DB-4723-97AB-CC8AA4BFA1C0}" type="parTrans" cxnId="{0ADA146B-264A-4878-ADC3-6A2E1A07F782}">
      <dgm:prSet/>
      <dgm:spPr/>
      <dgm:t>
        <a:bodyPr/>
        <a:lstStyle/>
        <a:p>
          <a:endParaRPr lang="zh-TW" altLang="en-US"/>
        </a:p>
      </dgm:t>
    </dgm:pt>
    <dgm:pt modelId="{A6F9FBB5-F921-432F-BED6-3EA61B4A36DE}" type="sibTrans" cxnId="{0ADA146B-264A-4878-ADC3-6A2E1A07F782}">
      <dgm:prSet/>
      <dgm:spPr/>
      <dgm:t>
        <a:bodyPr/>
        <a:lstStyle/>
        <a:p>
          <a:endParaRPr lang="zh-TW" altLang="en-US"/>
        </a:p>
      </dgm:t>
    </dgm:pt>
    <dgm:pt modelId="{3CDC9FE6-E090-4081-BF84-7068311B05A3}" type="pres">
      <dgm:prSet presAssocID="{D6EE6DD0-432F-4F65-BB0B-623537726AFA}" presName="hierChild1" presStyleCnt="0">
        <dgm:presLayoutVars>
          <dgm:orgChart val="1"/>
          <dgm:chPref val="1"/>
          <dgm:dir/>
          <dgm:animOne val="branch"/>
          <dgm:animLvl val="lvl"/>
          <dgm:resizeHandles/>
        </dgm:presLayoutVars>
      </dgm:prSet>
      <dgm:spPr/>
    </dgm:pt>
    <dgm:pt modelId="{D69D8024-CEA1-4B51-93C9-75C566C20DD7}" type="pres">
      <dgm:prSet presAssocID="{A00A72FA-217F-492A-BA8A-833759D091BF}" presName="hierRoot1" presStyleCnt="0">
        <dgm:presLayoutVars>
          <dgm:hierBranch/>
        </dgm:presLayoutVars>
      </dgm:prSet>
      <dgm:spPr/>
    </dgm:pt>
    <dgm:pt modelId="{998CEDA6-E237-4F0D-BA3E-F81C07ABFF99}" type="pres">
      <dgm:prSet presAssocID="{A00A72FA-217F-492A-BA8A-833759D091BF}" presName="rootComposite1" presStyleCnt="0"/>
      <dgm:spPr/>
    </dgm:pt>
    <dgm:pt modelId="{EDBC246E-81EA-484D-9AD6-784253B6F177}" type="pres">
      <dgm:prSet presAssocID="{A00A72FA-217F-492A-BA8A-833759D091BF}" presName="rootText1" presStyleLbl="node0" presStyleIdx="0" presStyleCnt="1">
        <dgm:presLayoutVars>
          <dgm:chPref val="3"/>
        </dgm:presLayoutVars>
      </dgm:prSet>
      <dgm:spPr/>
      <dgm:t>
        <a:bodyPr/>
        <a:lstStyle/>
        <a:p>
          <a:endParaRPr lang="zh-TW" altLang="en-US"/>
        </a:p>
      </dgm:t>
    </dgm:pt>
    <dgm:pt modelId="{B93EF133-59C0-40D1-89FA-12134F715A79}" type="pres">
      <dgm:prSet presAssocID="{A00A72FA-217F-492A-BA8A-833759D091BF}" presName="rootConnector1" presStyleLbl="node1" presStyleIdx="0" presStyleCnt="0"/>
      <dgm:spPr/>
      <dgm:t>
        <a:bodyPr/>
        <a:lstStyle/>
        <a:p>
          <a:endParaRPr lang="zh-TW" altLang="en-US"/>
        </a:p>
      </dgm:t>
    </dgm:pt>
    <dgm:pt modelId="{BF42DB7F-A93B-4769-B78D-7E0D0D53B2AC}" type="pres">
      <dgm:prSet presAssocID="{A00A72FA-217F-492A-BA8A-833759D091BF}" presName="hierChild2" presStyleCnt="0"/>
      <dgm:spPr/>
    </dgm:pt>
    <dgm:pt modelId="{BCC1DE3C-3CE5-4C67-BA8D-5343F6EB0E2E}" type="pres">
      <dgm:prSet presAssocID="{2A94FDA7-37FF-4786-AB24-A69EAA180987}" presName="Name35" presStyleLbl="parChTrans1D2" presStyleIdx="0" presStyleCnt="3"/>
      <dgm:spPr/>
      <dgm:t>
        <a:bodyPr/>
        <a:lstStyle/>
        <a:p>
          <a:endParaRPr lang="zh-TW" altLang="en-US"/>
        </a:p>
      </dgm:t>
    </dgm:pt>
    <dgm:pt modelId="{80D885CF-3988-47EF-BF1E-5D271748ED93}" type="pres">
      <dgm:prSet presAssocID="{D77DA0F5-55CC-405C-87FA-3DF3844596B5}" presName="hierRoot2" presStyleCnt="0">
        <dgm:presLayoutVars>
          <dgm:hierBranch/>
        </dgm:presLayoutVars>
      </dgm:prSet>
      <dgm:spPr/>
    </dgm:pt>
    <dgm:pt modelId="{2A44BB92-D0D8-44C5-9ECB-FA1B90EB962B}" type="pres">
      <dgm:prSet presAssocID="{D77DA0F5-55CC-405C-87FA-3DF3844596B5}" presName="rootComposite" presStyleCnt="0"/>
      <dgm:spPr/>
    </dgm:pt>
    <dgm:pt modelId="{DDAF4D78-D479-48B2-AD50-D997BE4B5984}" type="pres">
      <dgm:prSet presAssocID="{D77DA0F5-55CC-405C-87FA-3DF3844596B5}" presName="rootText" presStyleLbl="node2" presStyleIdx="0" presStyleCnt="3">
        <dgm:presLayoutVars>
          <dgm:chPref val="3"/>
        </dgm:presLayoutVars>
      </dgm:prSet>
      <dgm:spPr/>
      <dgm:t>
        <a:bodyPr/>
        <a:lstStyle/>
        <a:p>
          <a:endParaRPr lang="zh-TW" altLang="en-US"/>
        </a:p>
      </dgm:t>
    </dgm:pt>
    <dgm:pt modelId="{76E6B15C-C190-48AA-85DC-F7B097FE866C}" type="pres">
      <dgm:prSet presAssocID="{D77DA0F5-55CC-405C-87FA-3DF3844596B5}" presName="rootConnector" presStyleLbl="node2" presStyleIdx="0" presStyleCnt="3"/>
      <dgm:spPr/>
      <dgm:t>
        <a:bodyPr/>
        <a:lstStyle/>
        <a:p>
          <a:endParaRPr lang="zh-TW" altLang="en-US"/>
        </a:p>
      </dgm:t>
    </dgm:pt>
    <dgm:pt modelId="{01C8AC63-208D-4D53-A5F5-99FD609A3BCD}" type="pres">
      <dgm:prSet presAssocID="{D77DA0F5-55CC-405C-87FA-3DF3844596B5}" presName="hierChild4" presStyleCnt="0"/>
      <dgm:spPr/>
    </dgm:pt>
    <dgm:pt modelId="{2F592EA0-7B13-4157-9399-C4151FE386B6}" type="pres">
      <dgm:prSet presAssocID="{D77DA0F5-55CC-405C-87FA-3DF3844596B5}" presName="hierChild5" presStyleCnt="0"/>
      <dgm:spPr/>
    </dgm:pt>
    <dgm:pt modelId="{85875314-54AB-4D66-A95D-E342AC93A4B9}" type="pres">
      <dgm:prSet presAssocID="{F4D0E1F7-7680-4BC4-983B-7009314F66D1}" presName="Name35" presStyleLbl="parChTrans1D2" presStyleIdx="1" presStyleCnt="3"/>
      <dgm:spPr/>
      <dgm:t>
        <a:bodyPr/>
        <a:lstStyle/>
        <a:p>
          <a:endParaRPr lang="zh-TW" altLang="en-US"/>
        </a:p>
      </dgm:t>
    </dgm:pt>
    <dgm:pt modelId="{80693017-2E74-48DD-9B73-7DAC84B3ED9C}" type="pres">
      <dgm:prSet presAssocID="{47E8F19D-2C11-4942-A6B2-D7998A146833}" presName="hierRoot2" presStyleCnt="0">
        <dgm:presLayoutVars>
          <dgm:hierBranch/>
        </dgm:presLayoutVars>
      </dgm:prSet>
      <dgm:spPr/>
    </dgm:pt>
    <dgm:pt modelId="{41449E3E-C6D7-4975-9B69-DE6481908BF8}" type="pres">
      <dgm:prSet presAssocID="{47E8F19D-2C11-4942-A6B2-D7998A146833}" presName="rootComposite" presStyleCnt="0"/>
      <dgm:spPr/>
    </dgm:pt>
    <dgm:pt modelId="{5F36B948-E29E-4327-9FC0-30B04CC9DDF3}" type="pres">
      <dgm:prSet presAssocID="{47E8F19D-2C11-4942-A6B2-D7998A146833}" presName="rootText" presStyleLbl="node2" presStyleIdx="1" presStyleCnt="3">
        <dgm:presLayoutVars>
          <dgm:chPref val="3"/>
        </dgm:presLayoutVars>
      </dgm:prSet>
      <dgm:spPr/>
      <dgm:t>
        <a:bodyPr/>
        <a:lstStyle/>
        <a:p>
          <a:endParaRPr lang="zh-TW" altLang="en-US"/>
        </a:p>
      </dgm:t>
    </dgm:pt>
    <dgm:pt modelId="{42C9DCD9-0B82-4B28-A596-77079CA040D0}" type="pres">
      <dgm:prSet presAssocID="{47E8F19D-2C11-4942-A6B2-D7998A146833}" presName="rootConnector" presStyleLbl="node2" presStyleIdx="1" presStyleCnt="3"/>
      <dgm:spPr/>
      <dgm:t>
        <a:bodyPr/>
        <a:lstStyle/>
        <a:p>
          <a:endParaRPr lang="zh-TW" altLang="en-US"/>
        </a:p>
      </dgm:t>
    </dgm:pt>
    <dgm:pt modelId="{34FDED22-C0A1-4046-A8D5-DB34C89F8F64}" type="pres">
      <dgm:prSet presAssocID="{47E8F19D-2C11-4942-A6B2-D7998A146833}" presName="hierChild4" presStyleCnt="0"/>
      <dgm:spPr/>
    </dgm:pt>
    <dgm:pt modelId="{560369BA-304A-4BE5-A689-93BF5B845979}" type="pres">
      <dgm:prSet presAssocID="{47E8F19D-2C11-4942-A6B2-D7998A146833}" presName="hierChild5" presStyleCnt="0"/>
      <dgm:spPr/>
    </dgm:pt>
    <dgm:pt modelId="{340A1CF2-221C-4F10-A6A2-1BDE731CBE5A}" type="pres">
      <dgm:prSet presAssocID="{FB933FE7-34DB-4723-97AB-CC8AA4BFA1C0}" presName="Name35" presStyleLbl="parChTrans1D2" presStyleIdx="2" presStyleCnt="3"/>
      <dgm:spPr/>
      <dgm:t>
        <a:bodyPr/>
        <a:lstStyle/>
        <a:p>
          <a:endParaRPr lang="zh-TW" altLang="en-US"/>
        </a:p>
      </dgm:t>
    </dgm:pt>
    <dgm:pt modelId="{C6BDE0C1-2F49-48DF-BA55-B4A5CC2355CE}" type="pres">
      <dgm:prSet presAssocID="{2015DEF5-C85F-4CF6-843F-1959428A51F6}" presName="hierRoot2" presStyleCnt="0">
        <dgm:presLayoutVars>
          <dgm:hierBranch/>
        </dgm:presLayoutVars>
      </dgm:prSet>
      <dgm:spPr/>
    </dgm:pt>
    <dgm:pt modelId="{D9DB8C33-8080-4961-8F88-72D026C14381}" type="pres">
      <dgm:prSet presAssocID="{2015DEF5-C85F-4CF6-843F-1959428A51F6}" presName="rootComposite" presStyleCnt="0"/>
      <dgm:spPr/>
    </dgm:pt>
    <dgm:pt modelId="{C305E476-FF6B-4CD3-92F9-467C2949EB19}" type="pres">
      <dgm:prSet presAssocID="{2015DEF5-C85F-4CF6-843F-1959428A51F6}" presName="rootText" presStyleLbl="node2" presStyleIdx="2" presStyleCnt="3">
        <dgm:presLayoutVars>
          <dgm:chPref val="3"/>
        </dgm:presLayoutVars>
      </dgm:prSet>
      <dgm:spPr/>
      <dgm:t>
        <a:bodyPr/>
        <a:lstStyle/>
        <a:p>
          <a:endParaRPr lang="zh-TW" altLang="en-US"/>
        </a:p>
      </dgm:t>
    </dgm:pt>
    <dgm:pt modelId="{49F8D146-A630-4641-8A45-B780D8BE127F}" type="pres">
      <dgm:prSet presAssocID="{2015DEF5-C85F-4CF6-843F-1959428A51F6}" presName="rootConnector" presStyleLbl="node2" presStyleIdx="2" presStyleCnt="3"/>
      <dgm:spPr/>
      <dgm:t>
        <a:bodyPr/>
        <a:lstStyle/>
        <a:p>
          <a:endParaRPr lang="zh-TW" altLang="en-US"/>
        </a:p>
      </dgm:t>
    </dgm:pt>
    <dgm:pt modelId="{D993ECD5-3CF5-4F56-89DE-9784292E5E56}" type="pres">
      <dgm:prSet presAssocID="{2015DEF5-C85F-4CF6-843F-1959428A51F6}" presName="hierChild4" presStyleCnt="0"/>
      <dgm:spPr/>
    </dgm:pt>
    <dgm:pt modelId="{A49A9A9A-0EB8-4C07-9D0F-C9077C066B7B}" type="pres">
      <dgm:prSet presAssocID="{2015DEF5-C85F-4CF6-843F-1959428A51F6}" presName="hierChild5" presStyleCnt="0"/>
      <dgm:spPr/>
    </dgm:pt>
    <dgm:pt modelId="{E08D2A1E-FAA7-4CE1-ABF1-E186BE882056}" type="pres">
      <dgm:prSet presAssocID="{A00A72FA-217F-492A-BA8A-833759D091BF}" presName="hierChild3" presStyleCnt="0"/>
      <dgm:spPr/>
    </dgm:pt>
  </dgm:ptLst>
  <dgm:cxnLst>
    <dgm:cxn modelId="{8B2CF029-6DAB-4F31-AC4F-5BAFBF4B2B8B}" type="presOf" srcId="{47E8F19D-2C11-4942-A6B2-D7998A146833}" destId="{42C9DCD9-0B82-4B28-A596-77079CA040D0}" srcOrd="1" destOrd="0" presId="urn:microsoft.com/office/officeart/2005/8/layout/orgChart1"/>
    <dgm:cxn modelId="{277271AB-D31E-4923-B5C0-B448F004BB75}" type="presOf" srcId="{D77DA0F5-55CC-405C-87FA-3DF3844596B5}" destId="{DDAF4D78-D479-48B2-AD50-D997BE4B5984}" srcOrd="0" destOrd="0" presId="urn:microsoft.com/office/officeart/2005/8/layout/orgChart1"/>
    <dgm:cxn modelId="{B9C81603-DF88-4488-815B-9565BCBA816D}" srcId="{A00A72FA-217F-492A-BA8A-833759D091BF}" destId="{D77DA0F5-55CC-405C-87FA-3DF3844596B5}" srcOrd="0" destOrd="0" parTransId="{2A94FDA7-37FF-4786-AB24-A69EAA180987}" sibTransId="{76999471-1A6D-4451-BE4F-BC26C615C30D}"/>
    <dgm:cxn modelId="{347A0729-83C0-42A5-B2CB-D3014422EDE9}" type="presOf" srcId="{D77DA0F5-55CC-405C-87FA-3DF3844596B5}" destId="{76E6B15C-C190-48AA-85DC-F7B097FE866C}" srcOrd="1" destOrd="0" presId="urn:microsoft.com/office/officeart/2005/8/layout/orgChart1"/>
    <dgm:cxn modelId="{19D6E218-A21C-44F0-B4E4-AAC06CFB3DCA}" type="presOf" srcId="{D6EE6DD0-432F-4F65-BB0B-623537726AFA}" destId="{3CDC9FE6-E090-4081-BF84-7068311B05A3}" srcOrd="0" destOrd="0" presId="urn:microsoft.com/office/officeart/2005/8/layout/orgChart1"/>
    <dgm:cxn modelId="{3AD5E1CD-83B2-488B-BD6C-B3B65E915137}" type="presOf" srcId="{2015DEF5-C85F-4CF6-843F-1959428A51F6}" destId="{49F8D146-A630-4641-8A45-B780D8BE127F}" srcOrd="1" destOrd="0" presId="urn:microsoft.com/office/officeart/2005/8/layout/orgChart1"/>
    <dgm:cxn modelId="{3B4BD40E-0010-4DD4-BDF9-7B60701DFCFB}" type="presOf" srcId="{2A94FDA7-37FF-4786-AB24-A69EAA180987}" destId="{BCC1DE3C-3CE5-4C67-BA8D-5343F6EB0E2E}" srcOrd="0" destOrd="0" presId="urn:microsoft.com/office/officeart/2005/8/layout/orgChart1"/>
    <dgm:cxn modelId="{F1D984E5-FF94-4C7F-8F17-B0DD3B5041A4}" type="presOf" srcId="{2015DEF5-C85F-4CF6-843F-1959428A51F6}" destId="{C305E476-FF6B-4CD3-92F9-467C2949EB19}" srcOrd="0" destOrd="0" presId="urn:microsoft.com/office/officeart/2005/8/layout/orgChart1"/>
    <dgm:cxn modelId="{4E914D5C-DA01-49A6-956F-96667D44690F}" type="presOf" srcId="{FB933FE7-34DB-4723-97AB-CC8AA4BFA1C0}" destId="{340A1CF2-221C-4F10-A6A2-1BDE731CBE5A}" srcOrd="0" destOrd="0" presId="urn:microsoft.com/office/officeart/2005/8/layout/orgChart1"/>
    <dgm:cxn modelId="{626728DA-9D49-4D95-A2E5-1C2D247638C8}" type="presOf" srcId="{A00A72FA-217F-492A-BA8A-833759D091BF}" destId="{B93EF133-59C0-40D1-89FA-12134F715A79}" srcOrd="1" destOrd="0" presId="urn:microsoft.com/office/officeart/2005/8/layout/orgChart1"/>
    <dgm:cxn modelId="{26510187-BFBB-478E-9C62-4F26C4836A2B}" srcId="{A00A72FA-217F-492A-BA8A-833759D091BF}" destId="{47E8F19D-2C11-4942-A6B2-D7998A146833}" srcOrd="1" destOrd="0" parTransId="{F4D0E1F7-7680-4BC4-983B-7009314F66D1}" sibTransId="{5DCB75BD-64DD-4EE6-A05A-BB8B19E068E3}"/>
    <dgm:cxn modelId="{288937AC-0B0A-450C-80D2-A5558EBA2F92}" srcId="{D6EE6DD0-432F-4F65-BB0B-623537726AFA}" destId="{A00A72FA-217F-492A-BA8A-833759D091BF}" srcOrd="0" destOrd="0" parTransId="{D91BD5A7-B047-4655-9771-7ED1007C0BE8}" sibTransId="{77C8E3F5-41F2-48CC-B012-C2F5ECDF51D2}"/>
    <dgm:cxn modelId="{DE36A219-038E-4D04-9231-E585C86DE446}" type="presOf" srcId="{47E8F19D-2C11-4942-A6B2-D7998A146833}" destId="{5F36B948-E29E-4327-9FC0-30B04CC9DDF3}" srcOrd="0" destOrd="0" presId="urn:microsoft.com/office/officeart/2005/8/layout/orgChart1"/>
    <dgm:cxn modelId="{4FD681F0-EB9F-433C-8829-A9F682D15219}" type="presOf" srcId="{A00A72FA-217F-492A-BA8A-833759D091BF}" destId="{EDBC246E-81EA-484D-9AD6-784253B6F177}" srcOrd="0" destOrd="0" presId="urn:microsoft.com/office/officeart/2005/8/layout/orgChart1"/>
    <dgm:cxn modelId="{32CCB342-937B-4474-B2EC-FC13FC9D167B}" type="presOf" srcId="{F4D0E1F7-7680-4BC4-983B-7009314F66D1}" destId="{85875314-54AB-4D66-A95D-E342AC93A4B9}" srcOrd="0" destOrd="0" presId="urn:microsoft.com/office/officeart/2005/8/layout/orgChart1"/>
    <dgm:cxn modelId="{0ADA146B-264A-4878-ADC3-6A2E1A07F782}" srcId="{A00A72FA-217F-492A-BA8A-833759D091BF}" destId="{2015DEF5-C85F-4CF6-843F-1959428A51F6}" srcOrd="2" destOrd="0" parTransId="{FB933FE7-34DB-4723-97AB-CC8AA4BFA1C0}" sibTransId="{A6F9FBB5-F921-432F-BED6-3EA61B4A36DE}"/>
    <dgm:cxn modelId="{BE4764AF-AAE5-4FC2-8C13-E1CDE56868EC}" type="presParOf" srcId="{3CDC9FE6-E090-4081-BF84-7068311B05A3}" destId="{D69D8024-CEA1-4B51-93C9-75C566C20DD7}" srcOrd="0" destOrd="0" presId="urn:microsoft.com/office/officeart/2005/8/layout/orgChart1"/>
    <dgm:cxn modelId="{6ACC2F6F-9AC2-4DAF-A4E8-4FB1B440412D}" type="presParOf" srcId="{D69D8024-CEA1-4B51-93C9-75C566C20DD7}" destId="{998CEDA6-E237-4F0D-BA3E-F81C07ABFF99}" srcOrd="0" destOrd="0" presId="urn:microsoft.com/office/officeart/2005/8/layout/orgChart1"/>
    <dgm:cxn modelId="{7A2A41CC-D7C8-4302-9D42-1E7A9AA52131}" type="presParOf" srcId="{998CEDA6-E237-4F0D-BA3E-F81C07ABFF99}" destId="{EDBC246E-81EA-484D-9AD6-784253B6F177}" srcOrd="0" destOrd="0" presId="urn:microsoft.com/office/officeart/2005/8/layout/orgChart1"/>
    <dgm:cxn modelId="{955865B7-6848-4F48-A32F-374CA7CA70E2}" type="presParOf" srcId="{998CEDA6-E237-4F0D-BA3E-F81C07ABFF99}" destId="{B93EF133-59C0-40D1-89FA-12134F715A79}" srcOrd="1" destOrd="0" presId="urn:microsoft.com/office/officeart/2005/8/layout/orgChart1"/>
    <dgm:cxn modelId="{7151D035-5C6F-4F4B-A2DC-60477C65F8F0}" type="presParOf" srcId="{D69D8024-CEA1-4B51-93C9-75C566C20DD7}" destId="{BF42DB7F-A93B-4769-B78D-7E0D0D53B2AC}" srcOrd="1" destOrd="0" presId="urn:microsoft.com/office/officeart/2005/8/layout/orgChart1"/>
    <dgm:cxn modelId="{7A5C5770-A2EA-48C0-B050-0DC0BC26FABB}" type="presParOf" srcId="{BF42DB7F-A93B-4769-B78D-7E0D0D53B2AC}" destId="{BCC1DE3C-3CE5-4C67-BA8D-5343F6EB0E2E}" srcOrd="0" destOrd="0" presId="urn:microsoft.com/office/officeart/2005/8/layout/orgChart1"/>
    <dgm:cxn modelId="{06C31313-DD88-4896-925B-ED73F1D9D8D1}" type="presParOf" srcId="{BF42DB7F-A93B-4769-B78D-7E0D0D53B2AC}" destId="{80D885CF-3988-47EF-BF1E-5D271748ED93}" srcOrd="1" destOrd="0" presId="urn:microsoft.com/office/officeart/2005/8/layout/orgChart1"/>
    <dgm:cxn modelId="{A98EFE31-4719-4378-B9BA-59225EA6F416}" type="presParOf" srcId="{80D885CF-3988-47EF-BF1E-5D271748ED93}" destId="{2A44BB92-D0D8-44C5-9ECB-FA1B90EB962B}" srcOrd="0" destOrd="0" presId="urn:microsoft.com/office/officeart/2005/8/layout/orgChart1"/>
    <dgm:cxn modelId="{9AA47697-2E05-4F0B-A527-10BB00C48066}" type="presParOf" srcId="{2A44BB92-D0D8-44C5-9ECB-FA1B90EB962B}" destId="{DDAF4D78-D479-48B2-AD50-D997BE4B5984}" srcOrd="0" destOrd="0" presId="urn:microsoft.com/office/officeart/2005/8/layout/orgChart1"/>
    <dgm:cxn modelId="{EFE7F947-2C0E-4E1F-A36A-152E5E8E785C}" type="presParOf" srcId="{2A44BB92-D0D8-44C5-9ECB-FA1B90EB962B}" destId="{76E6B15C-C190-48AA-85DC-F7B097FE866C}" srcOrd="1" destOrd="0" presId="urn:microsoft.com/office/officeart/2005/8/layout/orgChart1"/>
    <dgm:cxn modelId="{A8C95384-4B23-4168-8C0A-C8F7896E1C37}" type="presParOf" srcId="{80D885CF-3988-47EF-BF1E-5D271748ED93}" destId="{01C8AC63-208D-4D53-A5F5-99FD609A3BCD}" srcOrd="1" destOrd="0" presId="urn:microsoft.com/office/officeart/2005/8/layout/orgChart1"/>
    <dgm:cxn modelId="{AA1822D2-7F7A-45BB-8C8F-039023D53434}" type="presParOf" srcId="{80D885CF-3988-47EF-BF1E-5D271748ED93}" destId="{2F592EA0-7B13-4157-9399-C4151FE386B6}" srcOrd="2" destOrd="0" presId="urn:microsoft.com/office/officeart/2005/8/layout/orgChart1"/>
    <dgm:cxn modelId="{1530E250-0BC0-449A-BD21-DD264462753A}" type="presParOf" srcId="{BF42DB7F-A93B-4769-B78D-7E0D0D53B2AC}" destId="{85875314-54AB-4D66-A95D-E342AC93A4B9}" srcOrd="2" destOrd="0" presId="urn:microsoft.com/office/officeart/2005/8/layout/orgChart1"/>
    <dgm:cxn modelId="{8CB668FB-5E23-48EC-92DE-CE3BCD5BD4AF}" type="presParOf" srcId="{BF42DB7F-A93B-4769-B78D-7E0D0D53B2AC}" destId="{80693017-2E74-48DD-9B73-7DAC84B3ED9C}" srcOrd="3" destOrd="0" presId="urn:microsoft.com/office/officeart/2005/8/layout/orgChart1"/>
    <dgm:cxn modelId="{6EF47619-39CF-4231-B3EE-941FD36A6078}" type="presParOf" srcId="{80693017-2E74-48DD-9B73-7DAC84B3ED9C}" destId="{41449E3E-C6D7-4975-9B69-DE6481908BF8}" srcOrd="0" destOrd="0" presId="urn:microsoft.com/office/officeart/2005/8/layout/orgChart1"/>
    <dgm:cxn modelId="{8A88985D-2EFF-47A4-8415-416071E60555}" type="presParOf" srcId="{41449E3E-C6D7-4975-9B69-DE6481908BF8}" destId="{5F36B948-E29E-4327-9FC0-30B04CC9DDF3}" srcOrd="0" destOrd="0" presId="urn:microsoft.com/office/officeart/2005/8/layout/orgChart1"/>
    <dgm:cxn modelId="{AB4E429C-723C-4B3A-9C5D-CD4F2C5E27EE}" type="presParOf" srcId="{41449E3E-C6D7-4975-9B69-DE6481908BF8}" destId="{42C9DCD9-0B82-4B28-A596-77079CA040D0}" srcOrd="1" destOrd="0" presId="urn:microsoft.com/office/officeart/2005/8/layout/orgChart1"/>
    <dgm:cxn modelId="{B1518607-A7F4-4D72-B96E-24DBB53CA4AE}" type="presParOf" srcId="{80693017-2E74-48DD-9B73-7DAC84B3ED9C}" destId="{34FDED22-C0A1-4046-A8D5-DB34C89F8F64}" srcOrd="1" destOrd="0" presId="urn:microsoft.com/office/officeart/2005/8/layout/orgChart1"/>
    <dgm:cxn modelId="{9BE84646-A37C-43B0-8E90-CE4F2C28A475}" type="presParOf" srcId="{80693017-2E74-48DD-9B73-7DAC84B3ED9C}" destId="{560369BA-304A-4BE5-A689-93BF5B845979}" srcOrd="2" destOrd="0" presId="urn:microsoft.com/office/officeart/2005/8/layout/orgChart1"/>
    <dgm:cxn modelId="{99B8CF6B-73EE-444D-ACAC-1AE650067023}" type="presParOf" srcId="{BF42DB7F-A93B-4769-B78D-7E0D0D53B2AC}" destId="{340A1CF2-221C-4F10-A6A2-1BDE731CBE5A}" srcOrd="4" destOrd="0" presId="urn:microsoft.com/office/officeart/2005/8/layout/orgChart1"/>
    <dgm:cxn modelId="{4EC7296A-95F9-48A6-86A6-CEFB4FE05055}" type="presParOf" srcId="{BF42DB7F-A93B-4769-B78D-7E0D0D53B2AC}" destId="{C6BDE0C1-2F49-48DF-BA55-B4A5CC2355CE}" srcOrd="5" destOrd="0" presId="urn:microsoft.com/office/officeart/2005/8/layout/orgChart1"/>
    <dgm:cxn modelId="{981750EB-14D8-457B-85DC-37833FF7E8B6}" type="presParOf" srcId="{C6BDE0C1-2F49-48DF-BA55-B4A5CC2355CE}" destId="{D9DB8C33-8080-4961-8F88-72D026C14381}" srcOrd="0" destOrd="0" presId="urn:microsoft.com/office/officeart/2005/8/layout/orgChart1"/>
    <dgm:cxn modelId="{0CBA62BF-6AA8-4507-B5EA-EBB7CAAE2998}" type="presParOf" srcId="{D9DB8C33-8080-4961-8F88-72D026C14381}" destId="{C305E476-FF6B-4CD3-92F9-467C2949EB19}" srcOrd="0" destOrd="0" presId="urn:microsoft.com/office/officeart/2005/8/layout/orgChart1"/>
    <dgm:cxn modelId="{5F56ACFB-005B-48C3-9293-7E830D54A948}" type="presParOf" srcId="{D9DB8C33-8080-4961-8F88-72D026C14381}" destId="{49F8D146-A630-4641-8A45-B780D8BE127F}" srcOrd="1" destOrd="0" presId="urn:microsoft.com/office/officeart/2005/8/layout/orgChart1"/>
    <dgm:cxn modelId="{4FE2D036-BD0B-4E12-8063-1EE759128DCA}" type="presParOf" srcId="{C6BDE0C1-2F49-48DF-BA55-B4A5CC2355CE}" destId="{D993ECD5-3CF5-4F56-89DE-9784292E5E56}" srcOrd="1" destOrd="0" presId="urn:microsoft.com/office/officeart/2005/8/layout/orgChart1"/>
    <dgm:cxn modelId="{ABDD8BD2-A590-44DD-988C-6523773397E2}" type="presParOf" srcId="{C6BDE0C1-2F49-48DF-BA55-B4A5CC2355CE}" destId="{A49A9A9A-0EB8-4C07-9D0F-C9077C066B7B}" srcOrd="2" destOrd="0" presId="urn:microsoft.com/office/officeart/2005/8/layout/orgChart1"/>
    <dgm:cxn modelId="{5ABAAEA1-EA4D-4EC5-B118-989417877191}" type="presParOf" srcId="{D69D8024-CEA1-4B51-93C9-75C566C20DD7}" destId="{E08D2A1E-FAA7-4CE1-ABF1-E186BE88205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ECF57-0A9D-4BFE-A8C3-4FE54E949488}">
      <dsp:nvSpPr>
        <dsp:cNvPr id="0" name=""/>
        <dsp:cNvSpPr/>
      </dsp:nvSpPr>
      <dsp:spPr>
        <a:xfrm>
          <a:off x="4140200" y="2950179"/>
          <a:ext cx="2929221" cy="508377"/>
        </a:xfrm>
        <a:custGeom>
          <a:avLst/>
          <a:gdLst/>
          <a:ahLst/>
          <a:cxnLst/>
          <a:rect l="0" t="0" r="0" b="0"/>
          <a:pathLst>
            <a:path>
              <a:moveTo>
                <a:pt x="0" y="0"/>
              </a:moveTo>
              <a:lnTo>
                <a:pt x="0" y="254188"/>
              </a:lnTo>
              <a:lnTo>
                <a:pt x="2929221" y="254188"/>
              </a:lnTo>
              <a:lnTo>
                <a:pt x="2929221" y="5083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1BEAD-5660-4357-AED9-E38CF7642AF1}">
      <dsp:nvSpPr>
        <dsp:cNvPr id="0" name=""/>
        <dsp:cNvSpPr/>
      </dsp:nvSpPr>
      <dsp:spPr>
        <a:xfrm>
          <a:off x="4094480" y="2950179"/>
          <a:ext cx="91440" cy="508377"/>
        </a:xfrm>
        <a:custGeom>
          <a:avLst/>
          <a:gdLst/>
          <a:ahLst/>
          <a:cxnLst/>
          <a:rect l="0" t="0" r="0" b="0"/>
          <a:pathLst>
            <a:path>
              <a:moveTo>
                <a:pt x="45720" y="0"/>
              </a:moveTo>
              <a:lnTo>
                <a:pt x="45720" y="5083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684DBB-A00C-4BCA-8A74-0B1117177553}">
      <dsp:nvSpPr>
        <dsp:cNvPr id="0" name=""/>
        <dsp:cNvSpPr/>
      </dsp:nvSpPr>
      <dsp:spPr>
        <a:xfrm>
          <a:off x="1210422" y="2950179"/>
          <a:ext cx="2929777" cy="504915"/>
        </a:xfrm>
        <a:custGeom>
          <a:avLst/>
          <a:gdLst/>
          <a:ahLst/>
          <a:cxnLst/>
          <a:rect l="0" t="0" r="0" b="0"/>
          <a:pathLst>
            <a:path>
              <a:moveTo>
                <a:pt x="2929777" y="0"/>
              </a:moveTo>
              <a:lnTo>
                <a:pt x="2929777" y="250726"/>
              </a:lnTo>
              <a:lnTo>
                <a:pt x="0" y="250726"/>
              </a:lnTo>
              <a:lnTo>
                <a:pt x="0" y="504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192FC-13A8-45FA-9337-1A6416036391}">
      <dsp:nvSpPr>
        <dsp:cNvPr id="0" name=""/>
        <dsp:cNvSpPr/>
      </dsp:nvSpPr>
      <dsp:spPr>
        <a:xfrm>
          <a:off x="2929777" y="1739757"/>
          <a:ext cx="2420844" cy="1210422"/>
        </a:xfrm>
        <a:prstGeom prst="rect">
          <a:avLst/>
        </a:prstGeom>
        <a:solidFill>
          <a:schemeClr val="bg2">
            <a:lumMod val="7500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kern="1200" cap="none" normalizeH="0" baseline="0" dirty="0" smtClean="0">
              <a:ln>
                <a:noFill/>
              </a:ln>
              <a:solidFill>
                <a:srgbClr val="0033CC"/>
              </a:solidFill>
              <a:effectLst/>
              <a:latin typeface="標楷體" pitchFamily="65" charset="-120"/>
              <a:ea typeface="標楷體" pitchFamily="65" charset="-120"/>
            </a:rPr>
            <a:t>普通高中</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kern="1200" cap="none" normalizeH="0" baseline="0" dirty="0" smtClean="0">
              <a:ln>
                <a:noFill/>
              </a:ln>
              <a:solidFill>
                <a:schemeClr val="tx1"/>
              </a:solidFill>
              <a:effectLst/>
              <a:latin typeface="標楷體" pitchFamily="65" charset="-120"/>
              <a:ea typeface="標楷體" pitchFamily="65" charset="-120"/>
            </a:rPr>
            <a:t> 學生</a:t>
          </a:r>
        </a:p>
      </dsp:txBody>
      <dsp:txXfrm>
        <a:off x="2929777" y="1739757"/>
        <a:ext cx="2420844" cy="1210422"/>
      </dsp:txXfrm>
    </dsp:sp>
    <dsp:sp modelId="{B39935EC-E29B-4EB6-B7CD-0462B51F6147}">
      <dsp:nvSpPr>
        <dsp:cNvPr id="0" name=""/>
        <dsp:cNvSpPr/>
      </dsp:nvSpPr>
      <dsp:spPr>
        <a:xfrm>
          <a:off x="0" y="3455095"/>
          <a:ext cx="2420844" cy="1210422"/>
        </a:xfrm>
        <a:prstGeom prst="rect">
          <a:avLst/>
        </a:prstGeom>
        <a:solidFill>
          <a:schemeClr val="bg2">
            <a:lumMod val="7500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kern="1200" cap="none" normalizeH="0" baseline="0" dirty="0" smtClean="0">
              <a:ln>
                <a:noFill/>
              </a:ln>
              <a:solidFill>
                <a:srgbClr val="0033CC"/>
              </a:solidFill>
              <a:effectLst/>
              <a:latin typeface="標楷體" pitchFamily="65" charset="-120"/>
              <a:ea typeface="標楷體" pitchFamily="65" charset="-120"/>
            </a:rPr>
            <a:t>大學</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學測</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  </a:t>
          </a: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(1/2</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月</a:t>
          </a: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a:t>
          </a:r>
          <a:endParaRPr kumimoji="1" lang="en-US" altLang="zh-TW" sz="2400" b="0" i="0" u="none" strike="noStrike" kern="1200" cap="none" normalizeH="0" baseline="0" dirty="0" smtClean="0">
            <a:ln>
              <a:noFill/>
            </a:ln>
            <a:solidFill>
              <a:schemeClr val="tx1"/>
            </a:solidFill>
            <a:effectLst/>
            <a:latin typeface="Arial" charset="0"/>
            <a:ea typeface="新細明體" pitchFamily="18" charset="-120"/>
          </a:endParaRPr>
        </a:p>
      </dsp:txBody>
      <dsp:txXfrm>
        <a:off x="0" y="3455095"/>
        <a:ext cx="2420844" cy="1210422"/>
      </dsp:txXfrm>
    </dsp:sp>
    <dsp:sp modelId="{BE313A80-497C-44D3-AF20-8AEA0D53D3EE}">
      <dsp:nvSpPr>
        <dsp:cNvPr id="0" name=""/>
        <dsp:cNvSpPr/>
      </dsp:nvSpPr>
      <dsp:spPr>
        <a:xfrm>
          <a:off x="2929777" y="3458557"/>
          <a:ext cx="2420844" cy="1210422"/>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kern="1200" cap="none" normalizeH="0" baseline="0" dirty="0" smtClean="0">
              <a:ln>
                <a:noFill/>
              </a:ln>
              <a:solidFill>
                <a:srgbClr val="0000FF"/>
              </a:solidFill>
              <a:effectLst/>
              <a:latin typeface="Arial" charset="0"/>
              <a:ea typeface="新細明體" pitchFamily="18" charset="-120"/>
            </a:rPr>
            <a:t>大學</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指考</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     </a:t>
          </a: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(7</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月</a:t>
          </a: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	</a:t>
          </a:r>
        </a:p>
      </dsp:txBody>
      <dsp:txXfrm>
        <a:off x="2929777" y="3458557"/>
        <a:ext cx="2420844" cy="1210422"/>
      </dsp:txXfrm>
    </dsp:sp>
    <dsp:sp modelId="{F6DBAAE7-1420-40AE-AC7D-48572AF3F320}">
      <dsp:nvSpPr>
        <dsp:cNvPr id="0" name=""/>
        <dsp:cNvSpPr/>
      </dsp:nvSpPr>
      <dsp:spPr>
        <a:xfrm>
          <a:off x="5858999" y="3458557"/>
          <a:ext cx="2420844" cy="1210422"/>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kern="1200" cap="none" normalizeH="0" baseline="0" dirty="0" smtClean="0">
              <a:ln>
                <a:noFill/>
              </a:ln>
              <a:solidFill>
                <a:srgbClr val="008000"/>
              </a:solidFill>
              <a:effectLst/>
              <a:latin typeface="Arial" charset="0"/>
              <a:ea typeface="新細明體" pitchFamily="18" charset="-120"/>
            </a:rPr>
            <a:t>四技</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 統測</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(4</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月底</a:t>
          </a: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a:t>
          </a:r>
          <a:endParaRPr kumimoji="1" lang="en-US" altLang="zh-TW" sz="2400" b="0" i="0" u="none" strike="noStrike" kern="1200" cap="none" normalizeH="0" baseline="0" dirty="0" smtClean="0">
            <a:ln>
              <a:noFill/>
            </a:ln>
            <a:solidFill>
              <a:schemeClr val="tx1"/>
            </a:solidFill>
            <a:effectLst/>
            <a:latin typeface="Arial" charset="0"/>
            <a:ea typeface="新細明體" pitchFamily="18" charset="-120"/>
          </a:endParaRPr>
        </a:p>
      </dsp:txBody>
      <dsp:txXfrm>
        <a:off x="5858999" y="3458557"/>
        <a:ext cx="2420844" cy="1210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A1CF2-221C-4F10-A6A2-1BDE731CBE5A}">
      <dsp:nvSpPr>
        <dsp:cNvPr id="0" name=""/>
        <dsp:cNvSpPr/>
      </dsp:nvSpPr>
      <dsp:spPr>
        <a:xfrm>
          <a:off x="4140200" y="2950179"/>
          <a:ext cx="2929221" cy="508377"/>
        </a:xfrm>
        <a:custGeom>
          <a:avLst/>
          <a:gdLst/>
          <a:ahLst/>
          <a:cxnLst/>
          <a:rect l="0" t="0" r="0" b="0"/>
          <a:pathLst>
            <a:path>
              <a:moveTo>
                <a:pt x="0" y="0"/>
              </a:moveTo>
              <a:lnTo>
                <a:pt x="0" y="254188"/>
              </a:lnTo>
              <a:lnTo>
                <a:pt x="2929221" y="254188"/>
              </a:lnTo>
              <a:lnTo>
                <a:pt x="2929221" y="5083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875314-54AB-4D66-A95D-E342AC93A4B9}">
      <dsp:nvSpPr>
        <dsp:cNvPr id="0" name=""/>
        <dsp:cNvSpPr/>
      </dsp:nvSpPr>
      <dsp:spPr>
        <a:xfrm>
          <a:off x="4094480" y="2950179"/>
          <a:ext cx="91440" cy="508377"/>
        </a:xfrm>
        <a:custGeom>
          <a:avLst/>
          <a:gdLst/>
          <a:ahLst/>
          <a:cxnLst/>
          <a:rect l="0" t="0" r="0" b="0"/>
          <a:pathLst>
            <a:path>
              <a:moveTo>
                <a:pt x="45720" y="0"/>
              </a:moveTo>
              <a:lnTo>
                <a:pt x="45720" y="5083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1DE3C-3CE5-4C67-BA8D-5343F6EB0E2E}">
      <dsp:nvSpPr>
        <dsp:cNvPr id="0" name=""/>
        <dsp:cNvSpPr/>
      </dsp:nvSpPr>
      <dsp:spPr>
        <a:xfrm>
          <a:off x="1210978" y="2950179"/>
          <a:ext cx="2929221" cy="508377"/>
        </a:xfrm>
        <a:custGeom>
          <a:avLst/>
          <a:gdLst/>
          <a:ahLst/>
          <a:cxnLst/>
          <a:rect l="0" t="0" r="0" b="0"/>
          <a:pathLst>
            <a:path>
              <a:moveTo>
                <a:pt x="2929221" y="0"/>
              </a:moveTo>
              <a:lnTo>
                <a:pt x="2929221" y="254188"/>
              </a:lnTo>
              <a:lnTo>
                <a:pt x="0" y="254188"/>
              </a:lnTo>
              <a:lnTo>
                <a:pt x="0" y="5083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C246E-81EA-484D-9AD6-784253B6F177}">
      <dsp:nvSpPr>
        <dsp:cNvPr id="0" name=""/>
        <dsp:cNvSpPr/>
      </dsp:nvSpPr>
      <dsp:spPr>
        <a:xfrm>
          <a:off x="2929777" y="1739757"/>
          <a:ext cx="2420844" cy="1210422"/>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kern="1200" cap="none" normalizeH="0" baseline="0" dirty="0" smtClean="0">
              <a:ln>
                <a:noFill/>
              </a:ln>
              <a:solidFill>
                <a:srgbClr val="0000CC"/>
              </a:solidFill>
              <a:effectLst/>
              <a:latin typeface="Arial" charset="0"/>
              <a:ea typeface="標楷體" pitchFamily="65" charset="-120"/>
            </a:rPr>
            <a:t>綜合高中</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kern="1200" cap="none" normalizeH="0" baseline="0" dirty="0" smtClean="0">
              <a:ln>
                <a:noFill/>
              </a:ln>
              <a:solidFill>
                <a:schemeClr val="tx1"/>
              </a:solidFill>
              <a:effectLst/>
              <a:latin typeface="Arial" charset="0"/>
              <a:ea typeface="標楷體" pitchFamily="65" charset="-120"/>
            </a:rPr>
            <a:t>學生</a:t>
          </a:r>
          <a:endParaRPr kumimoji="1" lang="zh-TW" altLang="en-US" sz="2800" b="0" i="0" u="none" strike="noStrike" kern="1200" cap="none" normalizeH="0" baseline="0" dirty="0" smtClean="0">
            <a:ln>
              <a:noFill/>
            </a:ln>
            <a:solidFill>
              <a:schemeClr val="tx1"/>
            </a:solidFill>
            <a:effectLst/>
            <a:latin typeface="Arial" charset="0"/>
            <a:ea typeface="標楷體" pitchFamily="65" charset="-120"/>
          </a:endParaRPr>
        </a:p>
      </dsp:txBody>
      <dsp:txXfrm>
        <a:off x="2929777" y="1739757"/>
        <a:ext cx="2420844" cy="1210422"/>
      </dsp:txXfrm>
    </dsp:sp>
    <dsp:sp modelId="{DDAF4D78-D479-48B2-AD50-D997BE4B5984}">
      <dsp:nvSpPr>
        <dsp:cNvPr id="0" name=""/>
        <dsp:cNvSpPr/>
      </dsp:nvSpPr>
      <dsp:spPr>
        <a:xfrm>
          <a:off x="555" y="3458557"/>
          <a:ext cx="2420844" cy="1210422"/>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kern="1200" cap="none" normalizeH="0" baseline="0" dirty="0" smtClean="0">
              <a:ln>
                <a:noFill/>
              </a:ln>
              <a:solidFill>
                <a:srgbClr val="0000FF"/>
              </a:solidFill>
              <a:effectLst/>
              <a:latin typeface="Arial" charset="0"/>
              <a:ea typeface="新細明體" pitchFamily="18" charset="-120"/>
            </a:rPr>
            <a:t>大學</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學測</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  </a:t>
          </a: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(1/2</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月</a:t>
          </a: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a:t>
          </a:r>
          <a:endParaRPr kumimoji="1" lang="en-US" altLang="zh-TW" sz="2400" b="0" i="0" u="none" strike="noStrike" kern="1200" cap="none" normalizeH="0" baseline="0" dirty="0" smtClean="0">
            <a:ln>
              <a:noFill/>
            </a:ln>
            <a:solidFill>
              <a:schemeClr val="tx1"/>
            </a:solidFill>
            <a:effectLst/>
            <a:latin typeface="Arial" charset="0"/>
            <a:ea typeface="新細明體" pitchFamily="18" charset="-120"/>
          </a:endParaRPr>
        </a:p>
      </dsp:txBody>
      <dsp:txXfrm>
        <a:off x="555" y="3458557"/>
        <a:ext cx="2420844" cy="1210422"/>
      </dsp:txXfrm>
    </dsp:sp>
    <dsp:sp modelId="{5F36B948-E29E-4327-9FC0-30B04CC9DDF3}">
      <dsp:nvSpPr>
        <dsp:cNvPr id="0" name=""/>
        <dsp:cNvSpPr/>
      </dsp:nvSpPr>
      <dsp:spPr>
        <a:xfrm>
          <a:off x="2929777" y="3458557"/>
          <a:ext cx="2420844" cy="1210422"/>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kern="1200" cap="none" normalizeH="0" baseline="0" dirty="0" smtClean="0">
              <a:ln>
                <a:noFill/>
              </a:ln>
              <a:solidFill>
                <a:srgbClr val="0000FF"/>
              </a:solidFill>
              <a:effectLst/>
              <a:latin typeface="Arial" charset="0"/>
              <a:ea typeface="新細明體" pitchFamily="18" charset="-120"/>
            </a:rPr>
            <a:t>大學</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指考</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     </a:t>
          </a: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(7</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月</a:t>
          </a: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	</a:t>
          </a:r>
        </a:p>
      </dsp:txBody>
      <dsp:txXfrm>
        <a:off x="2929777" y="3458557"/>
        <a:ext cx="2420844" cy="1210422"/>
      </dsp:txXfrm>
    </dsp:sp>
    <dsp:sp modelId="{C305E476-FF6B-4CD3-92F9-467C2949EB19}">
      <dsp:nvSpPr>
        <dsp:cNvPr id="0" name=""/>
        <dsp:cNvSpPr/>
      </dsp:nvSpPr>
      <dsp:spPr>
        <a:xfrm>
          <a:off x="5858999" y="3458557"/>
          <a:ext cx="2420844" cy="1210422"/>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0" i="0" u="none" strike="noStrike" kern="1200" cap="none" normalizeH="0" baseline="0" dirty="0" smtClean="0">
              <a:ln>
                <a:noFill/>
              </a:ln>
              <a:solidFill>
                <a:srgbClr val="008000"/>
              </a:solidFill>
              <a:effectLst/>
              <a:latin typeface="Arial" charset="0"/>
              <a:ea typeface="新細明體" pitchFamily="18" charset="-120"/>
            </a:rPr>
            <a:t>四技</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 統測</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(4</a:t>
          </a:r>
          <a:r>
            <a:rPr kumimoji="1" lang="zh-TW" altLang="en-US" sz="2800" b="0" i="0" u="none" strike="noStrike" kern="1200" cap="none" normalizeH="0" baseline="0" dirty="0" smtClean="0">
              <a:ln>
                <a:noFill/>
              </a:ln>
              <a:solidFill>
                <a:schemeClr val="tx1"/>
              </a:solidFill>
              <a:effectLst/>
              <a:latin typeface="Arial" charset="0"/>
              <a:ea typeface="新細明體" pitchFamily="18" charset="-120"/>
            </a:rPr>
            <a:t>月底</a:t>
          </a:r>
          <a:r>
            <a:rPr kumimoji="1" lang="en-US" altLang="zh-TW" sz="2800" b="0" i="0" u="none" strike="noStrike" kern="1200" cap="none" normalizeH="0" baseline="0" dirty="0" smtClean="0">
              <a:ln>
                <a:noFill/>
              </a:ln>
              <a:solidFill>
                <a:schemeClr val="tx1"/>
              </a:solidFill>
              <a:effectLst/>
              <a:latin typeface="Arial" charset="0"/>
              <a:ea typeface="新細明體" pitchFamily="18" charset="-120"/>
            </a:rPr>
            <a:t>)</a:t>
          </a:r>
          <a:endParaRPr kumimoji="1" lang="en-US" altLang="zh-TW" sz="2400" b="0" i="0" u="none" strike="noStrike" kern="1200" cap="none" normalizeH="0" baseline="0" dirty="0" smtClean="0">
            <a:ln>
              <a:noFill/>
            </a:ln>
            <a:solidFill>
              <a:schemeClr val="tx1"/>
            </a:solidFill>
            <a:effectLst/>
            <a:latin typeface="Arial" charset="0"/>
            <a:ea typeface="新細明體" pitchFamily="18" charset="-120"/>
          </a:endParaRPr>
        </a:p>
      </dsp:txBody>
      <dsp:txXfrm>
        <a:off x="5858999" y="3458557"/>
        <a:ext cx="2420844" cy="12104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305593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defTabSz="939800">
              <a:defRPr sz="1200">
                <a:latin typeface="Arial" charset="0"/>
                <a:ea typeface="新細明體" charset="-120"/>
              </a:defRPr>
            </a:lvl1pPr>
          </a:lstStyle>
          <a:p>
            <a:pPr>
              <a:defRPr/>
            </a:pPr>
            <a:endParaRPr lang="en-US" altLang="zh-TW"/>
          </a:p>
        </p:txBody>
      </p:sp>
      <p:sp>
        <p:nvSpPr>
          <p:cNvPr id="212995" name="Rectangle 3"/>
          <p:cNvSpPr>
            <a:spLocks noGrp="1" noChangeArrowheads="1"/>
          </p:cNvSpPr>
          <p:nvPr>
            <p:ph type="dt" sz="quarter" idx="1"/>
          </p:nvPr>
        </p:nvSpPr>
        <p:spPr bwMode="auto">
          <a:xfrm>
            <a:off x="3995738" y="0"/>
            <a:ext cx="30559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r" defTabSz="939800">
              <a:defRPr sz="1200">
                <a:latin typeface="Arial" charset="0"/>
                <a:ea typeface="新細明體" charset="-120"/>
              </a:defRPr>
            </a:lvl1pPr>
          </a:lstStyle>
          <a:p>
            <a:pPr>
              <a:defRPr/>
            </a:pPr>
            <a:endParaRPr lang="en-US" altLang="zh-TW"/>
          </a:p>
        </p:txBody>
      </p:sp>
      <p:sp>
        <p:nvSpPr>
          <p:cNvPr id="212996" name="Rectangle 4"/>
          <p:cNvSpPr>
            <a:spLocks noGrp="1" noChangeArrowheads="1"/>
          </p:cNvSpPr>
          <p:nvPr>
            <p:ph type="ftr" sz="quarter" idx="2"/>
          </p:nvPr>
        </p:nvSpPr>
        <p:spPr bwMode="auto">
          <a:xfrm>
            <a:off x="0" y="8921750"/>
            <a:ext cx="305593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defTabSz="939800">
              <a:defRPr sz="1200">
                <a:latin typeface="Arial" charset="0"/>
                <a:ea typeface="新細明體" charset="-120"/>
              </a:defRPr>
            </a:lvl1pPr>
          </a:lstStyle>
          <a:p>
            <a:pPr>
              <a:defRPr/>
            </a:pPr>
            <a:endParaRPr lang="en-US" altLang="zh-TW"/>
          </a:p>
        </p:txBody>
      </p:sp>
      <p:sp>
        <p:nvSpPr>
          <p:cNvPr id="212997" name="Rectangle 5"/>
          <p:cNvSpPr>
            <a:spLocks noGrp="1" noChangeArrowheads="1"/>
          </p:cNvSpPr>
          <p:nvPr>
            <p:ph type="sldNum" sz="quarter" idx="3"/>
          </p:nvPr>
        </p:nvSpPr>
        <p:spPr bwMode="auto">
          <a:xfrm>
            <a:off x="3995738" y="8921750"/>
            <a:ext cx="30559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r" defTabSz="939800">
              <a:defRPr sz="1200">
                <a:latin typeface="Arial" charset="0"/>
                <a:ea typeface="新細明體" charset="-120"/>
              </a:defRPr>
            </a:lvl1pPr>
          </a:lstStyle>
          <a:p>
            <a:pPr>
              <a:defRPr/>
            </a:pPr>
            <a:fld id="{0D8E3635-3E36-42C6-AD20-CB4AE900C368}" type="slidenum">
              <a:rPr lang="en-US" altLang="zh-TW"/>
              <a:pPr>
                <a:defRPr/>
              </a:pPr>
              <a:t>‹#›</a:t>
            </a:fld>
            <a:endParaRPr lang="en-US" altLang="zh-TW"/>
          </a:p>
        </p:txBody>
      </p:sp>
    </p:spTree>
    <p:extLst>
      <p:ext uri="{BB962C8B-B14F-4D97-AF65-F5344CB8AC3E}">
        <p14:creationId xmlns:p14="http://schemas.microsoft.com/office/powerpoint/2010/main" val="2234247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305593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defTabSz="939800">
              <a:defRPr sz="1200">
                <a:latin typeface="Arial" charset="0"/>
                <a:ea typeface="新細明體" charset="-120"/>
              </a:defRPr>
            </a:lvl1pPr>
          </a:lstStyle>
          <a:p>
            <a:pPr>
              <a:defRPr/>
            </a:pPr>
            <a:endParaRPr lang="en-US" altLang="zh-TW"/>
          </a:p>
        </p:txBody>
      </p:sp>
      <p:sp>
        <p:nvSpPr>
          <p:cNvPr id="184323" name="Rectangle 3"/>
          <p:cNvSpPr>
            <a:spLocks noGrp="1" noChangeArrowheads="1"/>
          </p:cNvSpPr>
          <p:nvPr>
            <p:ph type="dt" idx="1"/>
          </p:nvPr>
        </p:nvSpPr>
        <p:spPr bwMode="auto">
          <a:xfrm>
            <a:off x="3995738" y="0"/>
            <a:ext cx="30559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r" defTabSz="939800">
              <a:defRPr sz="1200">
                <a:latin typeface="Arial" charset="0"/>
                <a:ea typeface="新細明體" charset="-120"/>
              </a:defRPr>
            </a:lvl1pPr>
          </a:lstStyle>
          <a:p>
            <a:pPr>
              <a:defRPr/>
            </a:pPr>
            <a:endParaRPr lang="en-US" altLang="zh-TW"/>
          </a:p>
        </p:txBody>
      </p:sp>
      <p:sp>
        <p:nvSpPr>
          <p:cNvPr id="27652" name="Rectangle 4"/>
          <p:cNvSpPr>
            <a:spLocks noGrp="1" noRot="1" noChangeAspect="1" noChangeArrowheads="1" noTextEdit="1"/>
          </p:cNvSpPr>
          <p:nvPr>
            <p:ph type="sldImg" idx="2"/>
          </p:nvPr>
        </p:nvSpPr>
        <p:spPr bwMode="auto">
          <a:xfrm>
            <a:off x="1177925" y="704850"/>
            <a:ext cx="4697413" cy="35226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25" name="Rectangle 5"/>
          <p:cNvSpPr>
            <a:spLocks noGrp="1" noChangeArrowheads="1"/>
          </p:cNvSpPr>
          <p:nvPr>
            <p:ph type="body" sz="quarter" idx="3"/>
          </p:nvPr>
        </p:nvSpPr>
        <p:spPr bwMode="auto">
          <a:xfrm>
            <a:off x="704850" y="4462463"/>
            <a:ext cx="5643563"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84326" name="Rectangle 6"/>
          <p:cNvSpPr>
            <a:spLocks noGrp="1" noChangeArrowheads="1"/>
          </p:cNvSpPr>
          <p:nvPr>
            <p:ph type="ftr" sz="quarter" idx="4"/>
          </p:nvPr>
        </p:nvSpPr>
        <p:spPr bwMode="auto">
          <a:xfrm>
            <a:off x="0" y="8921750"/>
            <a:ext cx="305593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defTabSz="939800">
              <a:defRPr sz="1200">
                <a:latin typeface="Arial" charset="0"/>
                <a:ea typeface="新細明體" charset="-120"/>
              </a:defRPr>
            </a:lvl1pPr>
          </a:lstStyle>
          <a:p>
            <a:pPr>
              <a:defRPr/>
            </a:pPr>
            <a:endParaRPr lang="en-US" altLang="zh-TW"/>
          </a:p>
        </p:txBody>
      </p:sp>
      <p:sp>
        <p:nvSpPr>
          <p:cNvPr id="184327" name="Rectangle 7"/>
          <p:cNvSpPr>
            <a:spLocks noGrp="1" noChangeArrowheads="1"/>
          </p:cNvSpPr>
          <p:nvPr>
            <p:ph type="sldNum" sz="quarter" idx="5"/>
          </p:nvPr>
        </p:nvSpPr>
        <p:spPr bwMode="auto">
          <a:xfrm>
            <a:off x="3995738" y="8921750"/>
            <a:ext cx="30559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r" defTabSz="939800">
              <a:defRPr sz="1200">
                <a:latin typeface="Arial" charset="0"/>
                <a:ea typeface="新細明體" charset="-120"/>
              </a:defRPr>
            </a:lvl1pPr>
          </a:lstStyle>
          <a:p>
            <a:pPr>
              <a:defRPr/>
            </a:pPr>
            <a:fld id="{56F39C21-0D7E-42A0-8CB3-9A2D808EF33C}" type="slidenum">
              <a:rPr lang="en-US" altLang="zh-TW"/>
              <a:pPr>
                <a:defRPr/>
              </a:pPr>
              <a:t>‹#›</a:t>
            </a:fld>
            <a:endParaRPr lang="en-US" altLang="zh-TW"/>
          </a:p>
        </p:txBody>
      </p:sp>
    </p:spTree>
    <p:extLst>
      <p:ext uri="{BB962C8B-B14F-4D97-AF65-F5344CB8AC3E}">
        <p14:creationId xmlns:p14="http://schemas.microsoft.com/office/powerpoint/2010/main" val="3787801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9800" eaLnBrk="0" hangingPunct="0">
              <a:spcBef>
                <a:spcPct val="30000"/>
              </a:spcBef>
              <a:defRPr kumimoji="1" sz="1200">
                <a:solidFill>
                  <a:schemeClr val="tx1"/>
                </a:solidFill>
                <a:latin typeface="Arial" charset="0"/>
                <a:ea typeface="新細明體" pitchFamily="18" charset="-120"/>
              </a:defRPr>
            </a:lvl1pPr>
            <a:lvl2pPr marL="742950" indent="-285750" defTabSz="939800" eaLnBrk="0" hangingPunct="0">
              <a:spcBef>
                <a:spcPct val="30000"/>
              </a:spcBef>
              <a:defRPr kumimoji="1" sz="1200">
                <a:solidFill>
                  <a:schemeClr val="tx1"/>
                </a:solidFill>
                <a:latin typeface="Arial" charset="0"/>
                <a:ea typeface="新細明體" pitchFamily="18" charset="-120"/>
              </a:defRPr>
            </a:lvl2pPr>
            <a:lvl3pPr marL="1143000" indent="-228600" defTabSz="939800" eaLnBrk="0" hangingPunct="0">
              <a:spcBef>
                <a:spcPct val="30000"/>
              </a:spcBef>
              <a:defRPr kumimoji="1" sz="1200">
                <a:solidFill>
                  <a:schemeClr val="tx1"/>
                </a:solidFill>
                <a:latin typeface="Arial" charset="0"/>
                <a:ea typeface="新細明體" pitchFamily="18" charset="-120"/>
              </a:defRPr>
            </a:lvl3pPr>
            <a:lvl4pPr marL="1600200" indent="-228600" defTabSz="939800" eaLnBrk="0" hangingPunct="0">
              <a:spcBef>
                <a:spcPct val="30000"/>
              </a:spcBef>
              <a:defRPr kumimoji="1" sz="1200">
                <a:solidFill>
                  <a:schemeClr val="tx1"/>
                </a:solidFill>
                <a:latin typeface="Arial" charset="0"/>
                <a:ea typeface="新細明體" pitchFamily="18" charset="-120"/>
              </a:defRPr>
            </a:lvl4pPr>
            <a:lvl5pPr marL="2057400" indent="-228600" defTabSz="939800" eaLnBrk="0" hangingPunct="0">
              <a:spcBef>
                <a:spcPct val="30000"/>
              </a:spcBef>
              <a:defRPr kumimoji="1" sz="1200">
                <a:solidFill>
                  <a:schemeClr val="tx1"/>
                </a:solidFill>
                <a:latin typeface="Arial" charset="0"/>
                <a:ea typeface="新細明體" pitchFamily="18" charset="-120"/>
              </a:defRPr>
            </a:lvl5pPr>
            <a:lvl6pPr marL="2514600" indent="-228600" defTabSz="9398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defTabSz="9398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defTabSz="9398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defTabSz="9398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72B0CB09-191F-490A-916E-1663E8338065}" type="slidenum">
              <a:rPr lang="en-US" altLang="zh-TW" smtClean="0"/>
              <a:pPr eaLnBrk="1" hangingPunct="1">
                <a:spcBef>
                  <a:spcPct val="0"/>
                </a:spcBef>
              </a:pPr>
              <a:t>2</a:t>
            </a:fld>
            <a:endParaRPr lang="en-US" altLang="zh-TW" smtClean="0"/>
          </a:p>
        </p:txBody>
      </p:sp>
      <p:sp>
        <p:nvSpPr>
          <p:cNvPr id="29699" name="Rectangle 2"/>
          <p:cNvSpPr>
            <a:spLocks noGrp="1" noRot="1" noChangeAspect="1" noChangeArrowheads="1" noTextEdit="1"/>
          </p:cNvSpPr>
          <p:nvPr>
            <p:ph type="sldImg"/>
          </p:nvPr>
        </p:nvSpPr>
        <p:spPr>
          <a:xfrm>
            <a:off x="1181100" y="704850"/>
            <a:ext cx="4695825" cy="3522663"/>
          </a:xfrm>
          <a:ln/>
        </p:spPr>
      </p:sp>
      <p:sp>
        <p:nvSpPr>
          <p:cNvPr id="29700" name="Rectangle 3"/>
          <p:cNvSpPr>
            <a:spLocks noGrp="1" noChangeArrowheads="1"/>
          </p:cNvSpPr>
          <p:nvPr>
            <p:ph type="body" idx="1"/>
          </p:nvPr>
        </p:nvSpPr>
        <p:spPr>
          <a:noFill/>
        </p:spPr>
        <p:txBody>
          <a:bodyPr/>
          <a:lstStyle/>
          <a:p>
            <a:pPr eaLnBrk="1" hangingPunct="1"/>
            <a:endParaRPr lang="zh-TW" altLang="zh-TW" smtClean="0">
              <a:ea typeface="新細明體"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18C6AA4-E434-4B89-93A6-82A0F8578506}" type="slidenum">
              <a:rPr lang="en-US" altLang="zh-TW" smtClean="0">
                <a:solidFill>
                  <a:prstClr val="black"/>
                </a:solidFill>
              </a:rPr>
              <a:pPr>
                <a:defRPr/>
              </a:pPr>
              <a:t>21</a:t>
            </a:fld>
            <a:endParaRPr lang="en-US" altLang="zh-TW">
              <a:solidFill>
                <a:prstClr val="black"/>
              </a:solidFill>
            </a:endParaRPr>
          </a:p>
        </p:txBody>
      </p:sp>
    </p:spTree>
    <p:extLst>
      <p:ext uri="{BB962C8B-B14F-4D97-AF65-F5344CB8AC3E}">
        <p14:creationId xmlns:p14="http://schemas.microsoft.com/office/powerpoint/2010/main" val="218937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4"/>
          <p:cNvSpPr>
            <a:spLocks noGrp="1"/>
          </p:cNvSpPr>
          <p:nvPr>
            <p:ph type="dt" sz="half" idx="10"/>
          </p:nvPr>
        </p:nvSpPr>
        <p:spPr/>
        <p:txBody>
          <a:bodyPr/>
          <a:lstStyle>
            <a:lvl1pPr>
              <a:defRPr/>
            </a:lvl1pPr>
          </a:lstStyle>
          <a:p>
            <a:pPr>
              <a:defRPr/>
            </a:pPr>
            <a:fld id="{6B29E40C-1165-4CDC-8614-15F225076C9E}"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5"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6"/>
          <p:cNvSpPr>
            <a:spLocks noGrp="1"/>
          </p:cNvSpPr>
          <p:nvPr>
            <p:ph type="sldNum" sz="quarter" idx="12"/>
          </p:nvPr>
        </p:nvSpPr>
        <p:spPr/>
        <p:txBody>
          <a:bodyPr/>
          <a:lstStyle>
            <a:lvl1pPr>
              <a:defRPr/>
            </a:lvl1pPr>
          </a:lstStyle>
          <a:p>
            <a:pPr>
              <a:defRPr/>
            </a:pPr>
            <a:fld id="{D8A35E0D-AD49-4DAF-B5BA-8E7AEDDB0AB9}"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37982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4"/>
          <p:cNvSpPr>
            <a:spLocks noGrp="1"/>
          </p:cNvSpPr>
          <p:nvPr>
            <p:ph type="dt" sz="half" idx="10"/>
          </p:nvPr>
        </p:nvSpPr>
        <p:spPr/>
        <p:txBody>
          <a:bodyPr/>
          <a:lstStyle>
            <a:lvl1pPr>
              <a:defRPr/>
            </a:lvl1pPr>
          </a:lstStyle>
          <a:p>
            <a:pPr>
              <a:defRPr/>
            </a:pPr>
            <a:fld id="{5DF34D19-5722-4DE1-966D-BBD8C7BE812E}"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5"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6"/>
          <p:cNvSpPr>
            <a:spLocks noGrp="1"/>
          </p:cNvSpPr>
          <p:nvPr>
            <p:ph type="sldNum" sz="quarter" idx="12"/>
          </p:nvPr>
        </p:nvSpPr>
        <p:spPr/>
        <p:txBody>
          <a:bodyPr/>
          <a:lstStyle>
            <a:lvl1pPr>
              <a:defRPr/>
            </a:lvl1pPr>
          </a:lstStyle>
          <a:p>
            <a:pPr>
              <a:defRPr/>
            </a:pPr>
            <a:fld id="{6A9C86A3-8AEE-49FB-A82D-3E0EF96928F6}"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314857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704850"/>
            <a:ext cx="2057400" cy="5619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704850"/>
            <a:ext cx="6019800"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4"/>
          <p:cNvSpPr>
            <a:spLocks noGrp="1"/>
          </p:cNvSpPr>
          <p:nvPr>
            <p:ph type="dt" sz="half" idx="10"/>
          </p:nvPr>
        </p:nvSpPr>
        <p:spPr/>
        <p:txBody>
          <a:bodyPr/>
          <a:lstStyle>
            <a:lvl1pPr>
              <a:defRPr/>
            </a:lvl1pPr>
          </a:lstStyle>
          <a:p>
            <a:pPr>
              <a:defRPr/>
            </a:pPr>
            <a:fld id="{E507F401-46FB-4673-9523-88E39D416442}"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5"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6"/>
          <p:cNvSpPr>
            <a:spLocks noGrp="1"/>
          </p:cNvSpPr>
          <p:nvPr>
            <p:ph type="sldNum" sz="quarter" idx="12"/>
          </p:nvPr>
        </p:nvSpPr>
        <p:spPr/>
        <p:txBody>
          <a:bodyPr/>
          <a:lstStyle>
            <a:lvl1pPr>
              <a:defRPr/>
            </a:lvl1pPr>
          </a:lstStyle>
          <a:p>
            <a:pPr>
              <a:defRPr/>
            </a:pPr>
            <a:fld id="{3C081BB3-074B-4B82-810E-CCC1D35BAD49}"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452881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04850"/>
            <a:ext cx="8229600" cy="56197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4"/>
          <p:cNvSpPr>
            <a:spLocks noGrp="1"/>
          </p:cNvSpPr>
          <p:nvPr>
            <p:ph type="dt" sz="half" idx="10"/>
          </p:nvPr>
        </p:nvSpPr>
        <p:spPr/>
        <p:txBody>
          <a:bodyPr/>
          <a:lstStyle>
            <a:lvl1pPr>
              <a:defRPr/>
            </a:lvl1pPr>
          </a:lstStyle>
          <a:p>
            <a:pPr>
              <a:defRPr/>
            </a:pPr>
            <a:fld id="{BBE592D4-0978-45FE-8FAA-D1FCDA577AB6}"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4"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5" name="投影片編號版面配置區 6"/>
          <p:cNvSpPr>
            <a:spLocks noGrp="1"/>
          </p:cNvSpPr>
          <p:nvPr>
            <p:ph type="sldNum" sz="quarter" idx="12"/>
          </p:nvPr>
        </p:nvSpPr>
        <p:spPr/>
        <p:txBody>
          <a:bodyPr/>
          <a:lstStyle>
            <a:lvl1pPr>
              <a:defRPr/>
            </a:lvl1pPr>
          </a:lstStyle>
          <a:p>
            <a:pPr>
              <a:defRPr/>
            </a:pPr>
            <a:fld id="{E3EBCECF-1BF3-4CF2-B073-FFCC0445C001}"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91199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Date Placeholder 3"/>
          <p:cNvSpPr>
            <a:spLocks noGrp="1"/>
          </p:cNvSpPr>
          <p:nvPr>
            <p:ph type="dt" sz="half" idx="10"/>
          </p:nvPr>
        </p:nvSpPr>
        <p:spPr/>
        <p:txBody>
          <a:bodyPr/>
          <a:lstStyle>
            <a:lvl1pPr>
              <a:defRPr/>
            </a:lvl1pPr>
          </a:lstStyle>
          <a:p>
            <a:pPr>
              <a:defRPr/>
            </a:pPr>
            <a:fld id="{09763EE8-80CB-4045-B39F-A0E318C61246}" type="datetimeFigureOut">
              <a:rPr lang="zh-TW" altLang="en-US">
                <a:solidFill>
                  <a:srgbClr val="04617B">
                    <a:shade val="90000"/>
                  </a:srgbClr>
                </a:solidFill>
              </a:rPr>
              <a:pPr>
                <a:defRPr/>
              </a:pPr>
              <a:t>2019/5/21</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BAC9A67-1AAC-42E3-9987-E129AE045348}" type="slidenum">
              <a:rPr lang="zh-TW" altLang="en-US">
                <a:solidFill>
                  <a:srgbClr val="04617B">
                    <a:shade val="90000"/>
                  </a:srgbClr>
                </a:solidFill>
              </a:rPr>
              <a:pPr>
                <a:defRPr/>
              </a:pPr>
              <a:t>‹#›</a:t>
            </a:fld>
            <a:endParaRPr lang="zh-TW" altLang="en-US">
              <a:solidFill>
                <a:srgbClr val="04617B">
                  <a:shade val="90000"/>
                </a:srgbClr>
              </a:solidFill>
            </a:endParaRPr>
          </a:p>
        </p:txBody>
      </p:sp>
    </p:spTree>
    <p:extLst>
      <p:ext uri="{BB962C8B-B14F-4D97-AF65-F5344CB8AC3E}">
        <p14:creationId xmlns:p14="http://schemas.microsoft.com/office/powerpoint/2010/main" val="96929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4"/>
          <p:cNvSpPr>
            <a:spLocks noGrp="1"/>
          </p:cNvSpPr>
          <p:nvPr>
            <p:ph type="dt" sz="half" idx="10"/>
          </p:nvPr>
        </p:nvSpPr>
        <p:spPr/>
        <p:txBody>
          <a:bodyPr/>
          <a:lstStyle>
            <a:lvl1pPr>
              <a:defRPr/>
            </a:lvl1pPr>
          </a:lstStyle>
          <a:p>
            <a:pPr>
              <a:defRPr/>
            </a:pPr>
            <a:fld id="{6B29E40C-1165-4CDC-8614-15F225076C9E}"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5"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6"/>
          <p:cNvSpPr>
            <a:spLocks noGrp="1"/>
          </p:cNvSpPr>
          <p:nvPr>
            <p:ph type="sldNum" sz="quarter" idx="12"/>
          </p:nvPr>
        </p:nvSpPr>
        <p:spPr/>
        <p:txBody>
          <a:bodyPr/>
          <a:lstStyle>
            <a:lvl1pPr>
              <a:defRPr/>
            </a:lvl1pPr>
          </a:lstStyle>
          <a:p>
            <a:pPr>
              <a:defRPr/>
            </a:pPr>
            <a:fld id="{D8A35E0D-AD49-4DAF-B5BA-8E7AEDDB0AB9}"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4233275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4"/>
          <p:cNvSpPr>
            <a:spLocks noGrp="1"/>
          </p:cNvSpPr>
          <p:nvPr>
            <p:ph type="dt" sz="half" idx="10"/>
          </p:nvPr>
        </p:nvSpPr>
        <p:spPr/>
        <p:txBody>
          <a:bodyPr/>
          <a:lstStyle>
            <a:lvl1pPr>
              <a:defRPr/>
            </a:lvl1pPr>
          </a:lstStyle>
          <a:p>
            <a:pPr>
              <a:defRPr/>
            </a:pPr>
            <a:fld id="{51A8F40D-0A30-457E-B0BF-B3181E71093A}"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5"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6"/>
          <p:cNvSpPr>
            <a:spLocks noGrp="1"/>
          </p:cNvSpPr>
          <p:nvPr>
            <p:ph type="sldNum" sz="quarter" idx="12"/>
          </p:nvPr>
        </p:nvSpPr>
        <p:spPr/>
        <p:txBody>
          <a:bodyPr/>
          <a:lstStyle>
            <a:lvl1pPr>
              <a:defRPr/>
            </a:lvl1pPr>
          </a:lstStyle>
          <a:p>
            <a:pPr>
              <a:defRPr/>
            </a:pPr>
            <a:fld id="{B75BE7B2-2A7A-499A-9700-EEB2922B5760}"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881079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4"/>
          <p:cNvSpPr>
            <a:spLocks noGrp="1"/>
          </p:cNvSpPr>
          <p:nvPr>
            <p:ph type="dt" sz="half" idx="10"/>
          </p:nvPr>
        </p:nvSpPr>
        <p:spPr/>
        <p:txBody>
          <a:bodyPr/>
          <a:lstStyle>
            <a:lvl1pPr>
              <a:defRPr/>
            </a:lvl1pPr>
          </a:lstStyle>
          <a:p>
            <a:pPr>
              <a:defRPr/>
            </a:pPr>
            <a:fld id="{9F19C1DF-A4FE-4749-A8C7-4DC68F974BB2}"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5"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6"/>
          <p:cNvSpPr>
            <a:spLocks noGrp="1"/>
          </p:cNvSpPr>
          <p:nvPr>
            <p:ph type="sldNum" sz="quarter" idx="12"/>
          </p:nvPr>
        </p:nvSpPr>
        <p:spPr/>
        <p:txBody>
          <a:bodyPr/>
          <a:lstStyle>
            <a:lvl1pPr>
              <a:defRPr/>
            </a:lvl1pPr>
          </a:lstStyle>
          <a:p>
            <a:pPr>
              <a:defRPr/>
            </a:pPr>
            <a:fld id="{9F0AA33B-7995-49EA-AC3E-20F46DFC9FD2}"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299788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pPr>
              <a:defRPr/>
            </a:pPr>
            <a:fld id="{B23DF12B-A40E-4EC0-A13D-5B368A0DCF2E}"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D367BF2F-7008-42D3-8541-7CC0164A310A}"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363378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4"/>
          <p:cNvSpPr>
            <a:spLocks noGrp="1"/>
          </p:cNvSpPr>
          <p:nvPr>
            <p:ph type="dt" sz="half" idx="10"/>
          </p:nvPr>
        </p:nvSpPr>
        <p:spPr/>
        <p:txBody>
          <a:bodyPr/>
          <a:lstStyle>
            <a:lvl1pPr>
              <a:defRPr/>
            </a:lvl1pPr>
          </a:lstStyle>
          <a:p>
            <a:pPr>
              <a:defRPr/>
            </a:pPr>
            <a:fld id="{97DEF7DF-BD0D-487D-99B5-F115F06C0CD4}"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8"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9" name="投影片編號版面配置區 6"/>
          <p:cNvSpPr>
            <a:spLocks noGrp="1"/>
          </p:cNvSpPr>
          <p:nvPr>
            <p:ph type="sldNum" sz="quarter" idx="12"/>
          </p:nvPr>
        </p:nvSpPr>
        <p:spPr/>
        <p:txBody>
          <a:bodyPr/>
          <a:lstStyle>
            <a:lvl1pPr>
              <a:defRPr/>
            </a:lvl1pPr>
          </a:lstStyle>
          <a:p>
            <a:pPr>
              <a:defRPr/>
            </a:pPr>
            <a:fld id="{7496C925-546B-46D9-A7C1-B2CAE43C4AAB}"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554569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4"/>
          <p:cNvSpPr>
            <a:spLocks noGrp="1"/>
          </p:cNvSpPr>
          <p:nvPr>
            <p:ph type="dt" sz="half" idx="10"/>
          </p:nvPr>
        </p:nvSpPr>
        <p:spPr/>
        <p:txBody>
          <a:bodyPr/>
          <a:lstStyle>
            <a:lvl1pPr>
              <a:defRPr/>
            </a:lvl1pPr>
          </a:lstStyle>
          <a:p>
            <a:pPr>
              <a:defRPr/>
            </a:pPr>
            <a:fld id="{482D3F6C-BAA6-451D-92CC-D2311D609EB7}"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4"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5" name="投影片編號版面配置區 6"/>
          <p:cNvSpPr>
            <a:spLocks noGrp="1"/>
          </p:cNvSpPr>
          <p:nvPr>
            <p:ph type="sldNum" sz="quarter" idx="12"/>
          </p:nvPr>
        </p:nvSpPr>
        <p:spPr/>
        <p:txBody>
          <a:bodyPr/>
          <a:lstStyle>
            <a:lvl1pPr>
              <a:defRPr/>
            </a:lvl1pPr>
          </a:lstStyle>
          <a:p>
            <a:pPr>
              <a:defRPr/>
            </a:pPr>
            <a:fld id="{75BF7BA9-9BE9-4576-8C67-F6481FE548DB}"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382935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4"/>
          <p:cNvSpPr>
            <a:spLocks noGrp="1"/>
          </p:cNvSpPr>
          <p:nvPr>
            <p:ph type="dt" sz="half" idx="10"/>
          </p:nvPr>
        </p:nvSpPr>
        <p:spPr/>
        <p:txBody>
          <a:bodyPr/>
          <a:lstStyle>
            <a:lvl1pPr>
              <a:defRPr/>
            </a:lvl1pPr>
          </a:lstStyle>
          <a:p>
            <a:pPr>
              <a:defRPr/>
            </a:pPr>
            <a:fld id="{51A8F40D-0A30-457E-B0BF-B3181E71093A}"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5"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6"/>
          <p:cNvSpPr>
            <a:spLocks noGrp="1"/>
          </p:cNvSpPr>
          <p:nvPr>
            <p:ph type="sldNum" sz="quarter" idx="12"/>
          </p:nvPr>
        </p:nvSpPr>
        <p:spPr/>
        <p:txBody>
          <a:bodyPr/>
          <a:lstStyle>
            <a:lvl1pPr>
              <a:defRPr/>
            </a:lvl1pPr>
          </a:lstStyle>
          <a:p>
            <a:pPr>
              <a:defRPr/>
            </a:pPr>
            <a:fld id="{B75BE7B2-2A7A-499A-9700-EEB2922B5760}"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414204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4"/>
          <p:cNvSpPr>
            <a:spLocks noGrp="1"/>
          </p:cNvSpPr>
          <p:nvPr>
            <p:ph type="dt" sz="half" idx="10"/>
          </p:nvPr>
        </p:nvSpPr>
        <p:spPr/>
        <p:txBody>
          <a:bodyPr/>
          <a:lstStyle>
            <a:lvl1pPr>
              <a:defRPr/>
            </a:lvl1pPr>
          </a:lstStyle>
          <a:p>
            <a:pPr>
              <a:defRPr/>
            </a:pPr>
            <a:fld id="{E28D0227-101D-445E-9FE7-E7FAB75687CE}"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3"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4" name="投影片編號版面配置區 6"/>
          <p:cNvSpPr>
            <a:spLocks noGrp="1"/>
          </p:cNvSpPr>
          <p:nvPr>
            <p:ph type="sldNum" sz="quarter" idx="12"/>
          </p:nvPr>
        </p:nvSpPr>
        <p:spPr/>
        <p:txBody>
          <a:bodyPr/>
          <a:lstStyle>
            <a:lvl1pPr>
              <a:defRPr/>
            </a:lvl1pPr>
          </a:lstStyle>
          <a:p>
            <a:pPr>
              <a:defRPr/>
            </a:pPr>
            <a:fld id="{FCB73304-36A0-4DDE-A296-9C6F5B89B550}"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519696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67B7CE58-9540-4B9A-9E6D-244F4AFE3F62}"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1DF03F2A-00E6-4B0B-A296-E15475146520}"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534940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50C2D1D7-1093-4F28-9FB1-00DC0A8A734D}"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D5F9F646-636F-4377-96A0-52BE570BEB26}"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377527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4"/>
          <p:cNvSpPr>
            <a:spLocks noGrp="1"/>
          </p:cNvSpPr>
          <p:nvPr>
            <p:ph type="dt" sz="half" idx="10"/>
          </p:nvPr>
        </p:nvSpPr>
        <p:spPr/>
        <p:txBody>
          <a:bodyPr/>
          <a:lstStyle>
            <a:lvl1pPr>
              <a:defRPr/>
            </a:lvl1pPr>
          </a:lstStyle>
          <a:p>
            <a:pPr>
              <a:defRPr/>
            </a:pPr>
            <a:fld id="{5DF34D19-5722-4DE1-966D-BBD8C7BE812E}"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5"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6"/>
          <p:cNvSpPr>
            <a:spLocks noGrp="1"/>
          </p:cNvSpPr>
          <p:nvPr>
            <p:ph type="sldNum" sz="quarter" idx="12"/>
          </p:nvPr>
        </p:nvSpPr>
        <p:spPr/>
        <p:txBody>
          <a:bodyPr/>
          <a:lstStyle>
            <a:lvl1pPr>
              <a:defRPr/>
            </a:lvl1pPr>
          </a:lstStyle>
          <a:p>
            <a:pPr>
              <a:defRPr/>
            </a:pPr>
            <a:fld id="{6A9C86A3-8AEE-49FB-A82D-3E0EF96928F6}"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3142948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704850"/>
            <a:ext cx="2057400" cy="5619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704850"/>
            <a:ext cx="6019800"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4"/>
          <p:cNvSpPr>
            <a:spLocks noGrp="1"/>
          </p:cNvSpPr>
          <p:nvPr>
            <p:ph type="dt" sz="half" idx="10"/>
          </p:nvPr>
        </p:nvSpPr>
        <p:spPr/>
        <p:txBody>
          <a:bodyPr/>
          <a:lstStyle>
            <a:lvl1pPr>
              <a:defRPr/>
            </a:lvl1pPr>
          </a:lstStyle>
          <a:p>
            <a:pPr>
              <a:defRPr/>
            </a:pPr>
            <a:fld id="{E507F401-46FB-4673-9523-88E39D416442}"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5"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6"/>
          <p:cNvSpPr>
            <a:spLocks noGrp="1"/>
          </p:cNvSpPr>
          <p:nvPr>
            <p:ph type="sldNum" sz="quarter" idx="12"/>
          </p:nvPr>
        </p:nvSpPr>
        <p:spPr/>
        <p:txBody>
          <a:bodyPr/>
          <a:lstStyle>
            <a:lvl1pPr>
              <a:defRPr/>
            </a:lvl1pPr>
          </a:lstStyle>
          <a:p>
            <a:pPr>
              <a:defRPr/>
            </a:pPr>
            <a:fld id="{3C081BB3-074B-4B82-810E-CCC1D35BAD49}"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465359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04850"/>
            <a:ext cx="8229600" cy="56197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4"/>
          <p:cNvSpPr>
            <a:spLocks noGrp="1"/>
          </p:cNvSpPr>
          <p:nvPr>
            <p:ph type="dt" sz="half" idx="10"/>
          </p:nvPr>
        </p:nvSpPr>
        <p:spPr/>
        <p:txBody>
          <a:bodyPr/>
          <a:lstStyle>
            <a:lvl1pPr>
              <a:defRPr/>
            </a:lvl1pPr>
          </a:lstStyle>
          <a:p>
            <a:pPr>
              <a:defRPr/>
            </a:pPr>
            <a:fld id="{BBE592D4-0978-45FE-8FAA-D1FCDA577AB6}"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4"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5" name="投影片編號版面配置區 6"/>
          <p:cNvSpPr>
            <a:spLocks noGrp="1"/>
          </p:cNvSpPr>
          <p:nvPr>
            <p:ph type="sldNum" sz="quarter" idx="12"/>
          </p:nvPr>
        </p:nvSpPr>
        <p:spPr/>
        <p:txBody>
          <a:bodyPr/>
          <a:lstStyle>
            <a:lvl1pPr>
              <a:defRPr/>
            </a:lvl1pPr>
          </a:lstStyle>
          <a:p>
            <a:pPr>
              <a:defRPr/>
            </a:pPr>
            <a:fld id="{E3EBCECF-1BF3-4CF2-B073-FFCC0445C001}"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821248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Date Placeholder 3"/>
          <p:cNvSpPr>
            <a:spLocks noGrp="1"/>
          </p:cNvSpPr>
          <p:nvPr>
            <p:ph type="dt" sz="half" idx="10"/>
          </p:nvPr>
        </p:nvSpPr>
        <p:spPr/>
        <p:txBody>
          <a:bodyPr/>
          <a:lstStyle>
            <a:lvl1pPr>
              <a:defRPr/>
            </a:lvl1pPr>
          </a:lstStyle>
          <a:p>
            <a:pPr>
              <a:defRPr/>
            </a:pPr>
            <a:fld id="{09763EE8-80CB-4045-B39F-A0E318C61246}" type="datetimeFigureOut">
              <a:rPr lang="zh-TW" altLang="en-US">
                <a:solidFill>
                  <a:srgbClr val="04617B">
                    <a:shade val="90000"/>
                  </a:srgbClr>
                </a:solidFill>
              </a:rPr>
              <a:pPr>
                <a:defRPr/>
              </a:pPr>
              <a:t>2019/5/21</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BAC9A67-1AAC-42E3-9987-E129AE045348}" type="slidenum">
              <a:rPr lang="zh-TW" altLang="en-US">
                <a:solidFill>
                  <a:srgbClr val="04617B">
                    <a:shade val="90000"/>
                  </a:srgbClr>
                </a:solidFill>
              </a:rPr>
              <a:pPr>
                <a:defRPr/>
              </a:pPr>
              <a:t>‹#›</a:t>
            </a:fld>
            <a:endParaRPr lang="zh-TW" altLang="en-US">
              <a:solidFill>
                <a:srgbClr val="04617B">
                  <a:shade val="90000"/>
                </a:srgbClr>
              </a:solidFill>
            </a:endParaRPr>
          </a:p>
        </p:txBody>
      </p:sp>
    </p:spTree>
    <p:extLst>
      <p:ext uri="{BB962C8B-B14F-4D97-AF65-F5344CB8AC3E}">
        <p14:creationId xmlns:p14="http://schemas.microsoft.com/office/powerpoint/2010/main" val="3432484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457200" y="1600200"/>
            <a:ext cx="8229600" cy="45307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7177187-F454-4114-85CC-71C07C24C151}" type="slidenum">
              <a:rPr lang="en-US" altLang="zh-TW"/>
              <a:pPr>
                <a:defRPr/>
              </a:pPr>
              <a:t>‹#›</a:t>
            </a:fld>
            <a:endParaRPr lang="en-US" altLang="zh-TW"/>
          </a:p>
        </p:txBody>
      </p:sp>
    </p:spTree>
    <p:extLst>
      <p:ext uri="{BB962C8B-B14F-4D97-AF65-F5344CB8AC3E}">
        <p14:creationId xmlns:p14="http://schemas.microsoft.com/office/powerpoint/2010/main" val="40388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4"/>
          <p:cNvSpPr>
            <a:spLocks noGrp="1"/>
          </p:cNvSpPr>
          <p:nvPr>
            <p:ph type="dt" sz="half" idx="10"/>
          </p:nvPr>
        </p:nvSpPr>
        <p:spPr/>
        <p:txBody>
          <a:bodyPr/>
          <a:lstStyle>
            <a:lvl1pPr>
              <a:defRPr/>
            </a:lvl1pPr>
          </a:lstStyle>
          <a:p>
            <a:pPr>
              <a:defRPr/>
            </a:pPr>
            <a:fld id="{9F19C1DF-A4FE-4749-A8C7-4DC68F974BB2}"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5"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6" name="投影片編號版面配置區 6"/>
          <p:cNvSpPr>
            <a:spLocks noGrp="1"/>
          </p:cNvSpPr>
          <p:nvPr>
            <p:ph type="sldNum" sz="quarter" idx="12"/>
          </p:nvPr>
        </p:nvSpPr>
        <p:spPr/>
        <p:txBody>
          <a:bodyPr/>
          <a:lstStyle>
            <a:lvl1pPr>
              <a:defRPr/>
            </a:lvl1pPr>
          </a:lstStyle>
          <a:p>
            <a:pPr>
              <a:defRPr/>
            </a:pPr>
            <a:fld id="{9F0AA33B-7995-49EA-AC3E-20F46DFC9FD2}"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84922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pPr>
              <a:defRPr/>
            </a:pPr>
            <a:fld id="{B23DF12B-A40E-4EC0-A13D-5B368A0DCF2E}"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D367BF2F-7008-42D3-8541-7CC0164A310A}"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42453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4"/>
          <p:cNvSpPr>
            <a:spLocks noGrp="1"/>
          </p:cNvSpPr>
          <p:nvPr>
            <p:ph type="dt" sz="half" idx="10"/>
          </p:nvPr>
        </p:nvSpPr>
        <p:spPr/>
        <p:txBody>
          <a:bodyPr/>
          <a:lstStyle>
            <a:lvl1pPr>
              <a:defRPr/>
            </a:lvl1pPr>
          </a:lstStyle>
          <a:p>
            <a:pPr>
              <a:defRPr/>
            </a:pPr>
            <a:fld id="{97DEF7DF-BD0D-487D-99B5-F115F06C0CD4}"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8"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9" name="投影片編號版面配置區 6"/>
          <p:cNvSpPr>
            <a:spLocks noGrp="1"/>
          </p:cNvSpPr>
          <p:nvPr>
            <p:ph type="sldNum" sz="quarter" idx="12"/>
          </p:nvPr>
        </p:nvSpPr>
        <p:spPr/>
        <p:txBody>
          <a:bodyPr/>
          <a:lstStyle>
            <a:lvl1pPr>
              <a:defRPr/>
            </a:lvl1pPr>
          </a:lstStyle>
          <a:p>
            <a:pPr>
              <a:defRPr/>
            </a:pPr>
            <a:fld id="{7496C925-546B-46D9-A7C1-B2CAE43C4AAB}"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54401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4"/>
          <p:cNvSpPr>
            <a:spLocks noGrp="1"/>
          </p:cNvSpPr>
          <p:nvPr>
            <p:ph type="dt" sz="half" idx="10"/>
          </p:nvPr>
        </p:nvSpPr>
        <p:spPr/>
        <p:txBody>
          <a:bodyPr/>
          <a:lstStyle>
            <a:lvl1pPr>
              <a:defRPr/>
            </a:lvl1pPr>
          </a:lstStyle>
          <a:p>
            <a:pPr>
              <a:defRPr/>
            </a:pPr>
            <a:fld id="{482D3F6C-BAA6-451D-92CC-D2311D609EB7}"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4"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5" name="投影片編號版面配置區 6"/>
          <p:cNvSpPr>
            <a:spLocks noGrp="1"/>
          </p:cNvSpPr>
          <p:nvPr>
            <p:ph type="sldNum" sz="quarter" idx="12"/>
          </p:nvPr>
        </p:nvSpPr>
        <p:spPr/>
        <p:txBody>
          <a:bodyPr/>
          <a:lstStyle>
            <a:lvl1pPr>
              <a:defRPr/>
            </a:lvl1pPr>
          </a:lstStyle>
          <a:p>
            <a:pPr>
              <a:defRPr/>
            </a:pPr>
            <a:fld id="{75BF7BA9-9BE9-4576-8C67-F6481FE548DB}"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195384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4"/>
          <p:cNvSpPr>
            <a:spLocks noGrp="1"/>
          </p:cNvSpPr>
          <p:nvPr>
            <p:ph type="dt" sz="half" idx="10"/>
          </p:nvPr>
        </p:nvSpPr>
        <p:spPr/>
        <p:txBody>
          <a:bodyPr/>
          <a:lstStyle>
            <a:lvl1pPr>
              <a:defRPr/>
            </a:lvl1pPr>
          </a:lstStyle>
          <a:p>
            <a:pPr>
              <a:defRPr/>
            </a:pPr>
            <a:fld id="{E28D0227-101D-445E-9FE7-E7FAB75687CE}"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3"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4" name="投影片編號版面配置區 6"/>
          <p:cNvSpPr>
            <a:spLocks noGrp="1"/>
          </p:cNvSpPr>
          <p:nvPr>
            <p:ph type="sldNum" sz="quarter" idx="12"/>
          </p:nvPr>
        </p:nvSpPr>
        <p:spPr/>
        <p:txBody>
          <a:bodyPr/>
          <a:lstStyle>
            <a:lvl1pPr>
              <a:defRPr/>
            </a:lvl1pPr>
          </a:lstStyle>
          <a:p>
            <a:pPr>
              <a:defRPr/>
            </a:pPr>
            <a:fld id="{FCB73304-36A0-4DDE-A296-9C6F5B89B550}"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50990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67B7CE58-9540-4B9A-9E6D-244F4AFE3F62}"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1DF03F2A-00E6-4B0B-A296-E15475146520}"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59616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50C2D1D7-1093-4F28-9FB1-00DC0A8A734D}" type="datetimeFigureOut">
              <a:rPr lang="zh-TW" altLang="en-US">
                <a:solidFill>
                  <a:srgbClr val="04617B">
                    <a:shade val="90000"/>
                  </a:srgbClr>
                </a:solidFill>
              </a:rPr>
              <a:pPr>
                <a:defRPr/>
              </a:pPr>
              <a:t>2019/5/21</a:t>
            </a:fld>
            <a:endParaRPr lang="en-US" altLang="zh-TW">
              <a:solidFill>
                <a:srgbClr val="04617B">
                  <a:shade val="90000"/>
                </a:srgbClr>
              </a:solidFill>
            </a:endParaRPr>
          </a:p>
        </p:txBody>
      </p:sp>
      <p:sp>
        <p:nvSpPr>
          <p:cNvPr id="6" name="頁尾版面配置區 5"/>
          <p:cNvSpPr>
            <a:spLocks noGrp="1"/>
          </p:cNvSpPr>
          <p:nvPr>
            <p:ph type="ftr" sz="quarter" idx="11"/>
          </p:nvPr>
        </p:nvSpPr>
        <p:spPr/>
        <p:txBody>
          <a:bodyPr/>
          <a:lstStyle>
            <a:lvl1pPr>
              <a:defRPr/>
            </a:lvl1pPr>
          </a:lstStyle>
          <a:p>
            <a:pPr>
              <a:defRPr/>
            </a:pPr>
            <a:endParaRPr lang="en-US" altLang="zh-TW">
              <a:solidFill>
                <a:srgbClr val="04617B">
                  <a:shade val="90000"/>
                </a:srgbClr>
              </a:solidFill>
            </a:endParaRPr>
          </a:p>
        </p:txBody>
      </p:sp>
      <p:sp>
        <p:nvSpPr>
          <p:cNvPr id="7" name="投影片編號版面配置區 6"/>
          <p:cNvSpPr>
            <a:spLocks noGrp="1"/>
          </p:cNvSpPr>
          <p:nvPr>
            <p:ph type="sldNum" sz="quarter" idx="12"/>
          </p:nvPr>
        </p:nvSpPr>
        <p:spPr/>
        <p:txBody>
          <a:bodyPr/>
          <a:lstStyle>
            <a:lvl1pPr>
              <a:defRPr/>
            </a:lvl1pPr>
          </a:lstStyle>
          <a:p>
            <a:pPr>
              <a:defRPr/>
            </a:pPr>
            <a:fld id="{D5F9F646-636F-4377-96A0-52BE570BEB26}" type="slidenum">
              <a:rPr lang="zh-TW" altLang="en-US">
                <a:solidFill>
                  <a:srgbClr val="04617B">
                    <a:shade val="90000"/>
                  </a:srgbClr>
                </a:solidFill>
              </a:rPr>
              <a:pPr>
                <a:defRPr/>
              </a:pPr>
              <a:t>‹#›</a:t>
            </a:fld>
            <a:endParaRPr lang="en-US" altLang="zh-TW">
              <a:solidFill>
                <a:srgbClr val="04617B">
                  <a:shade val="90000"/>
                </a:srgbClr>
              </a:solidFill>
            </a:endParaRPr>
          </a:p>
        </p:txBody>
      </p:sp>
    </p:spTree>
    <p:extLst>
      <p:ext uri="{BB962C8B-B14F-4D97-AF65-F5344CB8AC3E}">
        <p14:creationId xmlns:p14="http://schemas.microsoft.com/office/powerpoint/2010/main" val="21155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4" name="剪去並圓角化單一角落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solidFill>
                <a:srgbClr val="FFFFFF"/>
              </a:solidFill>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solidFill>
                <a:srgbClr val="FFFFFF"/>
              </a:solidFill>
            </a:endParaRPr>
          </a:p>
        </p:txBody>
      </p:sp>
      <p:sp>
        <p:nvSpPr>
          <p:cNvPr id="16" name="手繪多邊形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solidFill>
                <a:srgbClr val="000000"/>
              </a:solidFill>
              <a:latin typeface="Constantia"/>
              <a:ea typeface="新細明體"/>
            </a:endParaRPr>
          </a:p>
        </p:txBody>
      </p:sp>
      <p:sp>
        <p:nvSpPr>
          <p:cNvPr id="17" name="手繪多邊形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solidFill>
                <a:srgbClr val="000000"/>
              </a:solidFill>
              <a:latin typeface="Constantia"/>
              <a:ea typeface="新細明體"/>
            </a:endParaRPr>
          </a:p>
        </p:txBody>
      </p:sp>
      <p:sp>
        <p:nvSpPr>
          <p:cNvPr id="1030" name="標題版面配置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31" name="文字版面配置區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9" name="日期版面配置區 4"/>
          <p:cNvSpPr>
            <a:spLocks noGrp="1"/>
          </p:cNvSpPr>
          <p:nvPr>
            <p:ph type="dt" sz="half" idx="2"/>
          </p:nvPr>
        </p:nvSpPr>
        <p:spPr>
          <a:xfrm>
            <a:off x="457200" y="6356350"/>
            <a:ext cx="2133600" cy="365125"/>
          </a:xfrm>
          <a:prstGeom prst="rect">
            <a:avLst/>
          </a:prstGeom>
        </p:spPr>
        <p:txBody>
          <a:bodyPr vert="horz" lIns="0" tIns="0" rIns="0" bIns="0" anchor="b"/>
          <a:lstStyle>
            <a:lvl1pPr eaLnBrk="1" hangingPunct="1">
              <a:defRPr sz="1200">
                <a:solidFill>
                  <a:schemeClr val="tx2">
                    <a:shade val="90000"/>
                  </a:schemeClr>
                </a:solidFill>
                <a:ea typeface="新細明體" pitchFamily="18" charset="-120"/>
              </a:defRPr>
            </a:lvl1pPr>
          </a:lstStyle>
          <a:p>
            <a:pPr>
              <a:defRPr/>
            </a:pPr>
            <a:fld id="{9A2A315E-728D-4666-A833-5118600413FD}" type="datetimeFigureOut">
              <a:rPr kumimoji="0" lang="zh-TW" altLang="en-US">
                <a:solidFill>
                  <a:srgbClr val="04617B">
                    <a:shade val="90000"/>
                  </a:srgbClr>
                </a:solidFill>
                <a:latin typeface="Arial" charset="0"/>
              </a:rPr>
              <a:pPr>
                <a:defRPr/>
              </a:pPr>
              <a:t>2019/5/21</a:t>
            </a:fld>
            <a:endParaRPr kumimoji="0" lang="en-US" altLang="zh-TW">
              <a:solidFill>
                <a:srgbClr val="04617B">
                  <a:shade val="90000"/>
                </a:srgbClr>
              </a:solidFill>
              <a:latin typeface="Arial" charset="0"/>
            </a:endParaRPr>
          </a:p>
        </p:txBody>
      </p:sp>
      <p:sp>
        <p:nvSpPr>
          <p:cNvPr id="20" name="頁尾版面配置區 5"/>
          <p:cNvSpPr>
            <a:spLocks noGrp="1"/>
          </p:cNvSpPr>
          <p:nvPr>
            <p:ph type="ftr" sz="quarter" idx="3"/>
          </p:nvPr>
        </p:nvSpPr>
        <p:spPr>
          <a:xfrm>
            <a:off x="2667000" y="6356350"/>
            <a:ext cx="3352800" cy="365125"/>
          </a:xfrm>
          <a:prstGeom prst="rect">
            <a:avLst/>
          </a:prstGeom>
        </p:spPr>
        <p:txBody>
          <a:bodyPr vert="horz" lIns="0" tIns="0" rIns="0" bIns="0" anchor="b"/>
          <a:lstStyle>
            <a:lvl1pPr eaLnBrk="1" hangingPunct="1">
              <a:defRPr sz="1200">
                <a:solidFill>
                  <a:schemeClr val="tx2">
                    <a:shade val="90000"/>
                  </a:schemeClr>
                </a:solidFill>
                <a:ea typeface="新細明體" pitchFamily="18" charset="-120"/>
              </a:defRPr>
            </a:lvl1pPr>
          </a:lstStyle>
          <a:p>
            <a:pPr>
              <a:defRPr/>
            </a:pPr>
            <a:endParaRPr kumimoji="0" lang="en-US" altLang="zh-TW">
              <a:solidFill>
                <a:srgbClr val="04617B">
                  <a:shade val="90000"/>
                </a:srgbClr>
              </a:solidFill>
              <a:latin typeface="Arial" charset="0"/>
            </a:endParaRPr>
          </a:p>
        </p:txBody>
      </p:sp>
      <p:sp>
        <p:nvSpPr>
          <p:cNvPr id="21" name="投影片編號版面配置區 6"/>
          <p:cNvSpPr>
            <a:spLocks noGrp="1"/>
          </p:cNvSpPr>
          <p:nvPr>
            <p:ph type="sldNum" sz="quarter" idx="4"/>
          </p:nvPr>
        </p:nvSpPr>
        <p:spPr>
          <a:xfrm>
            <a:off x="8077200" y="6356350"/>
            <a:ext cx="609600" cy="365125"/>
          </a:xfrm>
          <a:prstGeom prst="rect">
            <a:avLst/>
          </a:prstGeom>
        </p:spPr>
        <p:txBody>
          <a:bodyPr vert="horz" lIns="0" tIns="0" rIns="0" bIns="0" anchor="b"/>
          <a:lstStyle>
            <a:lvl1pPr algn="r" eaLnBrk="1" hangingPunct="1">
              <a:defRPr sz="1200">
                <a:solidFill>
                  <a:schemeClr val="tx2">
                    <a:shade val="90000"/>
                  </a:schemeClr>
                </a:solidFill>
                <a:ea typeface="新細明體" pitchFamily="18" charset="-120"/>
              </a:defRPr>
            </a:lvl1pPr>
          </a:lstStyle>
          <a:p>
            <a:pPr>
              <a:defRPr/>
            </a:pPr>
            <a:fld id="{18A4B223-30B4-4C7B-9DD9-E14CE1E22C11}" type="slidenum">
              <a:rPr kumimoji="0" lang="zh-TW" altLang="en-US">
                <a:solidFill>
                  <a:srgbClr val="04617B">
                    <a:shade val="90000"/>
                  </a:srgbClr>
                </a:solidFill>
                <a:latin typeface="Arial" charset="0"/>
              </a:rPr>
              <a:pPr>
                <a:defRPr/>
              </a:pPr>
              <a:t>‹#›</a:t>
            </a:fld>
            <a:endParaRPr kumimoji="0" lang="en-US" altLang="zh-TW">
              <a:solidFill>
                <a:srgbClr val="04617B">
                  <a:shade val="90000"/>
                </a:srgbClr>
              </a:solidFill>
              <a:latin typeface="Arial" charset="0"/>
            </a:endParaRPr>
          </a:p>
        </p:txBody>
      </p:sp>
    </p:spTree>
    <p:extLst>
      <p:ext uri="{BB962C8B-B14F-4D97-AF65-F5344CB8AC3E}">
        <p14:creationId xmlns:p14="http://schemas.microsoft.com/office/powerpoint/2010/main" val="162711825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pitchFamily="34" charset="-120"/>
        </a:defRPr>
      </a:lvl2pPr>
      <a:lvl3pPr algn="l" rtl="0" eaLnBrk="0" fontAlgn="base" hangingPunct="0">
        <a:spcBef>
          <a:spcPct val="0"/>
        </a:spcBef>
        <a:spcAft>
          <a:spcPct val="0"/>
        </a:spcAft>
        <a:defRPr sz="5000">
          <a:solidFill>
            <a:schemeClr val="tx2"/>
          </a:solidFill>
          <a:latin typeface="Calibri" pitchFamily="34" charset="0"/>
          <a:ea typeface="微軟正黑體" pitchFamily="34" charset="-120"/>
        </a:defRPr>
      </a:lvl3pPr>
      <a:lvl4pPr algn="l" rtl="0" eaLnBrk="0" fontAlgn="base" hangingPunct="0">
        <a:spcBef>
          <a:spcPct val="0"/>
        </a:spcBef>
        <a:spcAft>
          <a:spcPct val="0"/>
        </a:spcAft>
        <a:defRPr sz="5000">
          <a:solidFill>
            <a:schemeClr val="tx2"/>
          </a:solidFill>
          <a:latin typeface="Calibri" pitchFamily="34" charset="0"/>
          <a:ea typeface="微軟正黑體" pitchFamily="34" charset="-120"/>
        </a:defRPr>
      </a:lvl4pPr>
      <a:lvl5pPr algn="l" rtl="0" eaLnBrk="0" fontAlgn="base" hangingPunct="0">
        <a:spcBef>
          <a:spcPct val="0"/>
        </a:spcBef>
        <a:spcAft>
          <a:spcPct val="0"/>
        </a:spcAft>
        <a:defRPr sz="5000">
          <a:solidFill>
            <a:schemeClr val="tx2"/>
          </a:solidFill>
          <a:latin typeface="Calibri" pitchFamily="34" charset="0"/>
          <a:ea typeface="微軟正黑體" pitchFamily="34" charset="-120"/>
        </a:defRPr>
      </a:lvl5pPr>
      <a:lvl6pPr marL="457200" algn="l" rtl="0" fontAlgn="base">
        <a:spcBef>
          <a:spcPct val="0"/>
        </a:spcBef>
        <a:spcAft>
          <a:spcPct val="0"/>
        </a:spcAft>
        <a:defRPr sz="5000">
          <a:solidFill>
            <a:schemeClr val="tx2"/>
          </a:solidFill>
          <a:latin typeface="Calibri" pitchFamily="34" charset="0"/>
          <a:ea typeface="微軟正黑體" pitchFamily="34" charset="-120"/>
        </a:defRPr>
      </a:lvl6pPr>
      <a:lvl7pPr marL="914400" algn="l" rtl="0" fontAlgn="base">
        <a:spcBef>
          <a:spcPct val="0"/>
        </a:spcBef>
        <a:spcAft>
          <a:spcPct val="0"/>
        </a:spcAft>
        <a:defRPr sz="5000">
          <a:solidFill>
            <a:schemeClr val="tx2"/>
          </a:solidFill>
          <a:latin typeface="Calibri" pitchFamily="34" charset="0"/>
          <a:ea typeface="微軟正黑體" pitchFamily="34" charset="-120"/>
        </a:defRPr>
      </a:lvl7pPr>
      <a:lvl8pPr marL="1371600" algn="l" rtl="0" fontAlgn="base">
        <a:spcBef>
          <a:spcPct val="0"/>
        </a:spcBef>
        <a:spcAft>
          <a:spcPct val="0"/>
        </a:spcAft>
        <a:defRPr sz="5000">
          <a:solidFill>
            <a:schemeClr val="tx2"/>
          </a:solidFill>
          <a:latin typeface="Calibri" pitchFamily="34" charset="0"/>
          <a:ea typeface="微軟正黑體" pitchFamily="34" charset="-120"/>
        </a:defRPr>
      </a:lvl8pPr>
      <a:lvl9pPr marL="1828800" algn="l" rtl="0" fontAlgn="base">
        <a:spcBef>
          <a:spcPct val="0"/>
        </a:spcBef>
        <a:spcAft>
          <a:spcPct val="0"/>
        </a:spcAft>
        <a:defRPr sz="5000">
          <a:solidFill>
            <a:schemeClr val="tx2"/>
          </a:solidFill>
          <a:latin typeface="Calibri" pitchFamily="34" charset="0"/>
          <a:ea typeface="微軟正黑體" pitchFamily="34" charset="-12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4" name="剪去並圓角化單一角落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solidFill>
                <a:srgbClr val="FFFFFF"/>
              </a:solidFill>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solidFill>
                <a:srgbClr val="FFFFFF"/>
              </a:solidFill>
            </a:endParaRPr>
          </a:p>
        </p:txBody>
      </p:sp>
      <p:sp>
        <p:nvSpPr>
          <p:cNvPr id="16" name="手繪多邊形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solidFill>
                <a:srgbClr val="000000"/>
              </a:solidFill>
              <a:latin typeface="Constantia"/>
              <a:ea typeface="新細明體"/>
            </a:endParaRPr>
          </a:p>
        </p:txBody>
      </p:sp>
      <p:sp>
        <p:nvSpPr>
          <p:cNvPr id="17" name="手繪多邊形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solidFill>
                <a:srgbClr val="000000"/>
              </a:solidFill>
              <a:latin typeface="Constantia"/>
              <a:ea typeface="新細明體"/>
            </a:endParaRPr>
          </a:p>
        </p:txBody>
      </p:sp>
      <p:sp>
        <p:nvSpPr>
          <p:cNvPr id="1030" name="標題版面配置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31" name="文字版面配置區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9" name="日期版面配置區 4"/>
          <p:cNvSpPr>
            <a:spLocks noGrp="1"/>
          </p:cNvSpPr>
          <p:nvPr>
            <p:ph type="dt" sz="half" idx="2"/>
          </p:nvPr>
        </p:nvSpPr>
        <p:spPr>
          <a:xfrm>
            <a:off x="457200" y="6356350"/>
            <a:ext cx="2133600" cy="365125"/>
          </a:xfrm>
          <a:prstGeom prst="rect">
            <a:avLst/>
          </a:prstGeom>
        </p:spPr>
        <p:txBody>
          <a:bodyPr vert="horz" lIns="0" tIns="0" rIns="0" bIns="0" anchor="b"/>
          <a:lstStyle>
            <a:lvl1pPr eaLnBrk="1" hangingPunct="1">
              <a:defRPr sz="1200">
                <a:solidFill>
                  <a:schemeClr val="tx2">
                    <a:shade val="90000"/>
                  </a:schemeClr>
                </a:solidFill>
                <a:ea typeface="新細明體" pitchFamily="18" charset="-120"/>
              </a:defRPr>
            </a:lvl1pPr>
          </a:lstStyle>
          <a:p>
            <a:pPr>
              <a:defRPr/>
            </a:pPr>
            <a:fld id="{9A2A315E-728D-4666-A833-5118600413FD}" type="datetimeFigureOut">
              <a:rPr kumimoji="0" lang="zh-TW" altLang="en-US">
                <a:solidFill>
                  <a:srgbClr val="04617B">
                    <a:shade val="90000"/>
                  </a:srgbClr>
                </a:solidFill>
                <a:latin typeface="Arial" charset="0"/>
              </a:rPr>
              <a:pPr>
                <a:defRPr/>
              </a:pPr>
              <a:t>2019/5/21</a:t>
            </a:fld>
            <a:endParaRPr kumimoji="0" lang="en-US" altLang="zh-TW">
              <a:solidFill>
                <a:srgbClr val="04617B">
                  <a:shade val="90000"/>
                </a:srgbClr>
              </a:solidFill>
              <a:latin typeface="Arial" charset="0"/>
            </a:endParaRPr>
          </a:p>
        </p:txBody>
      </p:sp>
      <p:sp>
        <p:nvSpPr>
          <p:cNvPr id="20" name="頁尾版面配置區 5"/>
          <p:cNvSpPr>
            <a:spLocks noGrp="1"/>
          </p:cNvSpPr>
          <p:nvPr>
            <p:ph type="ftr" sz="quarter" idx="3"/>
          </p:nvPr>
        </p:nvSpPr>
        <p:spPr>
          <a:xfrm>
            <a:off x="2667000" y="6356350"/>
            <a:ext cx="3352800" cy="365125"/>
          </a:xfrm>
          <a:prstGeom prst="rect">
            <a:avLst/>
          </a:prstGeom>
        </p:spPr>
        <p:txBody>
          <a:bodyPr vert="horz" lIns="0" tIns="0" rIns="0" bIns="0" anchor="b"/>
          <a:lstStyle>
            <a:lvl1pPr eaLnBrk="1" hangingPunct="1">
              <a:defRPr sz="1200">
                <a:solidFill>
                  <a:schemeClr val="tx2">
                    <a:shade val="90000"/>
                  </a:schemeClr>
                </a:solidFill>
                <a:ea typeface="新細明體" pitchFamily="18" charset="-120"/>
              </a:defRPr>
            </a:lvl1pPr>
          </a:lstStyle>
          <a:p>
            <a:pPr>
              <a:defRPr/>
            </a:pPr>
            <a:endParaRPr kumimoji="0" lang="en-US" altLang="zh-TW">
              <a:solidFill>
                <a:srgbClr val="04617B">
                  <a:shade val="90000"/>
                </a:srgbClr>
              </a:solidFill>
              <a:latin typeface="Arial" charset="0"/>
            </a:endParaRPr>
          </a:p>
        </p:txBody>
      </p:sp>
      <p:sp>
        <p:nvSpPr>
          <p:cNvPr id="21" name="投影片編號版面配置區 6"/>
          <p:cNvSpPr>
            <a:spLocks noGrp="1"/>
          </p:cNvSpPr>
          <p:nvPr>
            <p:ph type="sldNum" sz="quarter" idx="4"/>
          </p:nvPr>
        </p:nvSpPr>
        <p:spPr>
          <a:xfrm>
            <a:off x="8077200" y="6356350"/>
            <a:ext cx="609600" cy="365125"/>
          </a:xfrm>
          <a:prstGeom prst="rect">
            <a:avLst/>
          </a:prstGeom>
        </p:spPr>
        <p:txBody>
          <a:bodyPr vert="horz" lIns="0" tIns="0" rIns="0" bIns="0" anchor="b"/>
          <a:lstStyle>
            <a:lvl1pPr algn="r" eaLnBrk="1" hangingPunct="1">
              <a:defRPr sz="1200">
                <a:solidFill>
                  <a:schemeClr val="tx2">
                    <a:shade val="90000"/>
                  </a:schemeClr>
                </a:solidFill>
                <a:ea typeface="新細明體" pitchFamily="18" charset="-120"/>
              </a:defRPr>
            </a:lvl1pPr>
          </a:lstStyle>
          <a:p>
            <a:pPr>
              <a:defRPr/>
            </a:pPr>
            <a:fld id="{18A4B223-30B4-4C7B-9DD9-E14CE1E22C11}" type="slidenum">
              <a:rPr kumimoji="0" lang="zh-TW" altLang="en-US">
                <a:solidFill>
                  <a:srgbClr val="04617B">
                    <a:shade val="90000"/>
                  </a:srgbClr>
                </a:solidFill>
                <a:latin typeface="Arial" charset="0"/>
              </a:rPr>
              <a:pPr>
                <a:defRPr/>
              </a:pPr>
              <a:t>‹#›</a:t>
            </a:fld>
            <a:endParaRPr kumimoji="0" lang="en-US" altLang="zh-TW">
              <a:solidFill>
                <a:srgbClr val="04617B">
                  <a:shade val="90000"/>
                </a:srgbClr>
              </a:solidFill>
              <a:latin typeface="Arial" charset="0"/>
            </a:endParaRPr>
          </a:p>
        </p:txBody>
      </p:sp>
    </p:spTree>
    <p:extLst>
      <p:ext uri="{BB962C8B-B14F-4D97-AF65-F5344CB8AC3E}">
        <p14:creationId xmlns:p14="http://schemas.microsoft.com/office/powerpoint/2010/main" val="290147392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pitchFamily="34" charset="-120"/>
        </a:defRPr>
      </a:lvl2pPr>
      <a:lvl3pPr algn="l" rtl="0" eaLnBrk="0" fontAlgn="base" hangingPunct="0">
        <a:spcBef>
          <a:spcPct val="0"/>
        </a:spcBef>
        <a:spcAft>
          <a:spcPct val="0"/>
        </a:spcAft>
        <a:defRPr sz="5000">
          <a:solidFill>
            <a:schemeClr val="tx2"/>
          </a:solidFill>
          <a:latin typeface="Calibri" pitchFamily="34" charset="0"/>
          <a:ea typeface="微軟正黑體" pitchFamily="34" charset="-120"/>
        </a:defRPr>
      </a:lvl3pPr>
      <a:lvl4pPr algn="l" rtl="0" eaLnBrk="0" fontAlgn="base" hangingPunct="0">
        <a:spcBef>
          <a:spcPct val="0"/>
        </a:spcBef>
        <a:spcAft>
          <a:spcPct val="0"/>
        </a:spcAft>
        <a:defRPr sz="5000">
          <a:solidFill>
            <a:schemeClr val="tx2"/>
          </a:solidFill>
          <a:latin typeface="Calibri" pitchFamily="34" charset="0"/>
          <a:ea typeface="微軟正黑體" pitchFamily="34" charset="-120"/>
        </a:defRPr>
      </a:lvl4pPr>
      <a:lvl5pPr algn="l" rtl="0" eaLnBrk="0" fontAlgn="base" hangingPunct="0">
        <a:spcBef>
          <a:spcPct val="0"/>
        </a:spcBef>
        <a:spcAft>
          <a:spcPct val="0"/>
        </a:spcAft>
        <a:defRPr sz="5000">
          <a:solidFill>
            <a:schemeClr val="tx2"/>
          </a:solidFill>
          <a:latin typeface="Calibri" pitchFamily="34" charset="0"/>
          <a:ea typeface="微軟正黑體" pitchFamily="34" charset="-120"/>
        </a:defRPr>
      </a:lvl5pPr>
      <a:lvl6pPr marL="457200" algn="l" rtl="0" fontAlgn="base">
        <a:spcBef>
          <a:spcPct val="0"/>
        </a:spcBef>
        <a:spcAft>
          <a:spcPct val="0"/>
        </a:spcAft>
        <a:defRPr sz="5000">
          <a:solidFill>
            <a:schemeClr val="tx2"/>
          </a:solidFill>
          <a:latin typeface="Calibri" pitchFamily="34" charset="0"/>
          <a:ea typeface="微軟正黑體" pitchFamily="34" charset="-120"/>
        </a:defRPr>
      </a:lvl6pPr>
      <a:lvl7pPr marL="914400" algn="l" rtl="0" fontAlgn="base">
        <a:spcBef>
          <a:spcPct val="0"/>
        </a:spcBef>
        <a:spcAft>
          <a:spcPct val="0"/>
        </a:spcAft>
        <a:defRPr sz="5000">
          <a:solidFill>
            <a:schemeClr val="tx2"/>
          </a:solidFill>
          <a:latin typeface="Calibri" pitchFamily="34" charset="0"/>
          <a:ea typeface="微軟正黑體" pitchFamily="34" charset="-120"/>
        </a:defRPr>
      </a:lvl7pPr>
      <a:lvl8pPr marL="1371600" algn="l" rtl="0" fontAlgn="base">
        <a:spcBef>
          <a:spcPct val="0"/>
        </a:spcBef>
        <a:spcAft>
          <a:spcPct val="0"/>
        </a:spcAft>
        <a:defRPr sz="5000">
          <a:solidFill>
            <a:schemeClr val="tx2"/>
          </a:solidFill>
          <a:latin typeface="Calibri" pitchFamily="34" charset="0"/>
          <a:ea typeface="微軟正黑體" pitchFamily="34" charset="-120"/>
        </a:defRPr>
      </a:lvl8pPr>
      <a:lvl9pPr marL="1828800" algn="l" rtl="0" fontAlgn="base">
        <a:spcBef>
          <a:spcPct val="0"/>
        </a:spcBef>
        <a:spcAft>
          <a:spcPct val="0"/>
        </a:spcAft>
        <a:defRPr sz="5000">
          <a:solidFill>
            <a:schemeClr val="tx2"/>
          </a:solidFill>
          <a:latin typeface="Calibri" pitchFamily="34" charset="0"/>
          <a:ea typeface="微軟正黑體" pitchFamily="34" charset="-12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themeOverride" Target="../theme/themeOverride9.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themeOverride" Target="../theme/themeOverride10.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themeOverride" Target="../theme/themeOverride11.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slideLayout" Target="../slideLayouts/slideLayout27.xml"/><Relationship Id="rId1" Type="http://schemas.openxmlformats.org/officeDocument/2006/relationships/themeOverride" Target="../theme/themeOverride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gif"/></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slideLayout" Target="../slideLayouts/slideLayout27.xml"/><Relationship Id="rId1" Type="http://schemas.openxmlformats.org/officeDocument/2006/relationships/themeOverride" Target="../theme/themeOverride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themeOverride" Target="../theme/themeOverride14.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themeOverride" Target="../theme/themeOverride15.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themeOverride" Target="../theme/themeOverride16.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themeOverride" Target="../theme/themeOverride17.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themeOverride" Target="../theme/themeOverride18.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hemeOverride" Target="../theme/themeOverride1.xml"/><Relationship Id="rId5" Type="http://schemas.openxmlformats.org/officeDocument/2006/relationships/image" Target="../media/image2.gif"/><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themeOverride" Target="../theme/themeOverride19.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themeOverride" Target="../theme/themeOverride20.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themeOverride" Target="../theme/themeOverride21.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themeOverride" Target="../theme/themeOverride22.xml"/><Relationship Id="rId5" Type="http://schemas.openxmlformats.org/officeDocument/2006/relationships/image" Target="../media/image2.gif"/><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themeOverride" Target="../theme/themeOverride23.xml"/><Relationship Id="rId5" Type="http://schemas.openxmlformats.org/officeDocument/2006/relationships/image" Target="../media/image2.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themeOverride" Target="../theme/themeOverride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themeOverride" Target="../theme/themeOverride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themeOverride" Target="../theme/themeOverride4.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themeOverride" Target="../theme/themeOverride5.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themeOverride" Target="../theme/themeOverride6.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themeOverride" Target="../theme/themeOverride7.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themeOverride" Target="../theme/themeOverride8.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395288" y="1700213"/>
            <a:ext cx="8229600" cy="1368425"/>
          </a:xfrm>
        </p:spPr>
        <p:txBody>
          <a:bodyPr/>
          <a:lstStyle/>
          <a:p>
            <a:pPr algn="ctr" eaLnBrk="1" hangingPunct="1"/>
            <a:r>
              <a:rPr lang="en-US" altLang="zh-TW" sz="6000" b="1" dirty="0" smtClean="0">
                <a:ea typeface="標楷體" pitchFamily="65" charset="-120"/>
              </a:rPr>
              <a:t>107</a:t>
            </a:r>
            <a:r>
              <a:rPr lang="zh-TW" altLang="en-US" sz="6000" b="1" dirty="0" smtClean="0">
                <a:ea typeface="標楷體" pitchFamily="65" charset="-120"/>
              </a:rPr>
              <a:t>學年</a:t>
            </a:r>
            <a:r>
              <a:rPr lang="zh-TW" altLang="en-US" sz="6000" b="1" dirty="0" smtClean="0">
                <a:ea typeface="標楷體" pitchFamily="65" charset="-120"/>
              </a:rPr>
              <a:t>度</a:t>
            </a:r>
            <a:r>
              <a:rPr lang="en-US" altLang="zh-TW" sz="6000" b="1" dirty="0" smtClean="0">
                <a:ea typeface="標楷體" pitchFamily="65" charset="-120"/>
              </a:rPr>
              <a:t/>
            </a:r>
            <a:br>
              <a:rPr lang="en-US" altLang="zh-TW" sz="6000" b="1" dirty="0" smtClean="0">
                <a:ea typeface="標楷體" pitchFamily="65" charset="-120"/>
              </a:rPr>
            </a:br>
            <a:r>
              <a:rPr lang="zh-TW" altLang="en-US" sz="6000" b="1" dirty="0" smtClean="0">
                <a:ea typeface="標楷體" pitchFamily="65" charset="-120"/>
              </a:rPr>
              <a:t>高一</a:t>
            </a:r>
            <a:r>
              <a:rPr lang="zh-TW" altLang="en-US" sz="6000" b="1" dirty="0" smtClean="0">
                <a:solidFill>
                  <a:srgbClr val="FF6600"/>
                </a:solidFill>
                <a:ea typeface="標楷體" pitchFamily="65" charset="-120"/>
              </a:rPr>
              <a:t>選組</a:t>
            </a:r>
            <a:r>
              <a:rPr lang="zh-TW" altLang="en-US" sz="6000" b="1" dirty="0" smtClean="0">
                <a:ea typeface="標楷體" pitchFamily="65" charset="-120"/>
              </a:rPr>
              <a:t>說明</a:t>
            </a:r>
            <a:r>
              <a:rPr lang="zh-TW" altLang="en-US" sz="6000" b="1" dirty="0" smtClean="0">
                <a:ea typeface="標楷體" pitchFamily="65" charset="-120"/>
              </a:rPr>
              <a:t>會</a:t>
            </a:r>
            <a:r>
              <a:rPr lang="en-US" altLang="zh-TW" sz="6000" b="1" dirty="0" smtClean="0">
                <a:ea typeface="標楷體" pitchFamily="65" charset="-120"/>
              </a:rPr>
              <a:t>(</a:t>
            </a:r>
            <a:r>
              <a:rPr lang="zh-TW" altLang="en-US" sz="6000" b="1" dirty="0" smtClean="0">
                <a:ea typeface="標楷體" pitchFamily="65" charset="-120"/>
              </a:rPr>
              <a:t>綜高</a:t>
            </a:r>
            <a:r>
              <a:rPr lang="en-US" altLang="zh-TW" sz="6000" b="1" dirty="0" smtClean="0">
                <a:ea typeface="標楷體" pitchFamily="65" charset="-120"/>
              </a:rPr>
              <a:t>)</a:t>
            </a:r>
            <a:endParaRPr lang="zh-TW" altLang="en-US" sz="6000" b="1" dirty="0" smtClean="0">
              <a:ea typeface="標楷體" pitchFamily="65" charset="-120"/>
            </a:endParaRPr>
          </a:p>
        </p:txBody>
      </p:sp>
      <p:sp>
        <p:nvSpPr>
          <p:cNvPr id="3075" name="Rectangle 3"/>
          <p:cNvSpPr>
            <a:spLocks noGrp="1"/>
          </p:cNvSpPr>
          <p:nvPr>
            <p:ph type="body" idx="1"/>
          </p:nvPr>
        </p:nvSpPr>
        <p:spPr>
          <a:xfrm>
            <a:off x="457200" y="4292600"/>
            <a:ext cx="8002588" cy="2032000"/>
          </a:xfrm>
        </p:spPr>
        <p:txBody>
          <a:bodyPr/>
          <a:lstStyle/>
          <a:p>
            <a:pPr algn="r" eaLnBrk="1" hangingPunct="1">
              <a:buClr>
                <a:srgbClr val="FF0000"/>
              </a:buClr>
            </a:pPr>
            <a:r>
              <a:rPr lang="zh-TW" altLang="en-US" sz="3600" b="1" dirty="0" smtClean="0">
                <a:solidFill>
                  <a:srgbClr val="660066"/>
                </a:solidFill>
                <a:latin typeface="標楷體" pitchFamily="65" charset="-120"/>
                <a:ea typeface="標楷體" pitchFamily="65" charset="-120"/>
              </a:rPr>
              <a:t>永年高中 教務處</a:t>
            </a:r>
          </a:p>
          <a:p>
            <a:pPr algn="r" eaLnBrk="1" hangingPunct="1">
              <a:buFont typeface="Wingdings 2" pitchFamily="18" charset="2"/>
              <a:buNone/>
            </a:pPr>
            <a:endParaRPr lang="zh-TW" altLang="en-US" dirty="0" smtClean="0">
              <a:ea typeface="華康超明體" pitchFamily="49" charset="-120"/>
            </a:endParaRP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426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04863" y="247650"/>
            <a:ext cx="8229600" cy="1139825"/>
          </a:xfrm>
        </p:spPr>
        <p:txBody>
          <a:bodyPr/>
          <a:lstStyle/>
          <a:p>
            <a:pPr eaLnBrk="1" hangingPunct="1"/>
            <a:r>
              <a:rPr lang="zh-TW" altLang="en-US" sz="5400" b="1" dirty="0" smtClean="0">
                <a:ea typeface="標楷體" pitchFamily="65" charset="-120"/>
              </a:rPr>
              <a:t>學術學程</a:t>
            </a:r>
            <a:r>
              <a:rPr lang="en-US" altLang="zh-TW" sz="2000" b="1" dirty="0" smtClean="0">
                <a:ea typeface="標楷體" pitchFamily="65" charset="-120"/>
              </a:rPr>
              <a:t>1/2</a:t>
            </a:r>
            <a:r>
              <a:rPr lang="zh-TW" altLang="en-US" dirty="0" smtClean="0"/>
              <a:t> </a:t>
            </a:r>
          </a:p>
        </p:txBody>
      </p:sp>
      <p:sp>
        <p:nvSpPr>
          <p:cNvPr id="12291" name="Rectangle 3"/>
          <p:cNvSpPr>
            <a:spLocks noGrp="1" noChangeArrowheads="1"/>
          </p:cNvSpPr>
          <p:nvPr>
            <p:ph idx="1"/>
          </p:nvPr>
        </p:nvSpPr>
        <p:spPr/>
        <p:txBody>
          <a:bodyPr/>
          <a:lstStyle/>
          <a:p>
            <a:pPr eaLnBrk="1" hangingPunct="1"/>
            <a:r>
              <a:rPr lang="zh-TW" altLang="en-US" sz="4800" dirty="0" smtClean="0">
                <a:solidFill>
                  <a:srgbClr val="7030A0"/>
                </a:solidFill>
                <a:ea typeface="標楷體" pitchFamily="65" charset="-120"/>
              </a:rPr>
              <a:t>開設有</a:t>
            </a:r>
            <a:r>
              <a:rPr lang="zh-TW" altLang="en-US" sz="4800" dirty="0" smtClean="0">
                <a:solidFill>
                  <a:schemeClr val="accent1"/>
                </a:solidFill>
                <a:ea typeface="標楷體" pitchFamily="65" charset="-120"/>
              </a:rPr>
              <a:t>社會組</a:t>
            </a:r>
            <a:r>
              <a:rPr lang="zh-TW" altLang="en-US" sz="4800" dirty="0" smtClean="0">
                <a:solidFill>
                  <a:srgbClr val="7030A0"/>
                </a:solidFill>
                <a:ea typeface="標楷體" pitchFamily="65" charset="-120"/>
              </a:rPr>
              <a:t>及</a:t>
            </a:r>
            <a:r>
              <a:rPr lang="zh-TW" altLang="en-US" sz="4800" dirty="0" smtClean="0">
                <a:solidFill>
                  <a:schemeClr val="accent1"/>
                </a:solidFill>
                <a:ea typeface="標楷體" pitchFamily="65" charset="-120"/>
              </a:rPr>
              <a:t>自然組</a:t>
            </a:r>
            <a:r>
              <a:rPr lang="zh-TW" altLang="en-US" sz="4800" dirty="0" smtClean="0">
                <a:solidFill>
                  <a:srgbClr val="7030A0"/>
                </a:solidFill>
                <a:ea typeface="標楷體" pitchFamily="65" charset="-120"/>
              </a:rPr>
              <a:t>課程，期使學生具備研究高深學問之基礎，以能順利考取一流大學，且能在大學教育皆段有更好的成就為目標。</a:t>
            </a:r>
          </a:p>
        </p:txBody>
      </p:sp>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560" y="404664"/>
            <a:ext cx="7929562" cy="919162"/>
          </a:xfrm>
        </p:spPr>
        <p:txBody>
          <a:bodyPr/>
          <a:lstStyle/>
          <a:p>
            <a:pPr eaLnBrk="1" hangingPunct="1"/>
            <a:r>
              <a:rPr lang="zh-TW" altLang="en-US" sz="5400" b="1" dirty="0" smtClean="0">
                <a:latin typeface="標楷體" pitchFamily="65" charset="-120"/>
                <a:ea typeface="標楷體" pitchFamily="65" charset="-120"/>
              </a:rPr>
              <a:t>學術學程</a:t>
            </a:r>
            <a:r>
              <a:rPr lang="en-US" altLang="zh-TW" sz="2000" b="1" dirty="0" smtClean="0">
                <a:solidFill>
                  <a:srgbClr val="666699"/>
                </a:solidFill>
                <a:ea typeface="標楷體" pitchFamily="65" charset="-120"/>
              </a:rPr>
              <a:t>2/2</a:t>
            </a:r>
            <a:endParaRPr lang="en-US" altLang="zh-TW" sz="4000" b="1" dirty="0" smtClean="0">
              <a:solidFill>
                <a:schemeClr val="accent1"/>
              </a:solidFill>
              <a:latin typeface="標楷體" pitchFamily="65" charset="-120"/>
              <a:ea typeface="標楷體" pitchFamily="65" charset="-120"/>
            </a:endParaRPr>
          </a:p>
        </p:txBody>
      </p:sp>
      <p:graphicFrame>
        <p:nvGraphicFramePr>
          <p:cNvPr id="203888" name="Group 112"/>
          <p:cNvGraphicFramePr>
            <a:graphicFrameLocks noGrp="1"/>
          </p:cNvGraphicFramePr>
          <p:nvPr>
            <p:ph type="tbl" idx="1"/>
            <p:extLst>
              <p:ext uri="{D42A27DB-BD31-4B8C-83A1-F6EECF244321}">
                <p14:modId xmlns:p14="http://schemas.microsoft.com/office/powerpoint/2010/main" val="4198606576"/>
              </p:ext>
            </p:extLst>
          </p:nvPr>
        </p:nvGraphicFramePr>
        <p:xfrm>
          <a:off x="468312" y="1484784"/>
          <a:ext cx="8218487" cy="4646142"/>
        </p:xfrm>
        <a:graphic>
          <a:graphicData uri="http://schemas.openxmlformats.org/drawingml/2006/table">
            <a:tbl>
              <a:tblPr/>
              <a:tblGrid>
                <a:gridCol w="2167653"/>
                <a:gridCol w="3014877"/>
                <a:gridCol w="3035957"/>
              </a:tblGrid>
              <a:tr h="973508">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       </a:t>
                      </a: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類群</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  科目</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衛生與護理</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工程與管理</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1887">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共同科目</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國文、英文、數學</a:t>
                      </a:r>
                      <a:r>
                        <a:rPr kumimoji="1" lang="en-US"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(A)</a:t>
                      </a:r>
                      <a:endParaRPr kumimoji="1" lang="en-US"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國文、英文、數學</a:t>
                      </a:r>
                      <a:r>
                        <a:rPr kumimoji="1" lang="en-US"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(C)</a:t>
                      </a:r>
                      <a:endParaRPr kumimoji="1" lang="en-US"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3281">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專業科目</a:t>
                      </a:r>
                      <a:r>
                        <a:rPr kumimoji="1" lang="en-US"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一</a:t>
                      </a:r>
                      <a:r>
                        <a:rPr kumimoji="1" lang="en-US"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endParaRPr kumimoji="1" lang="en-US"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r>
                        <a:rPr kumimoji="1" lang="zh-TW" altLang="en-US"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基礎生物</a:t>
                      </a:r>
                      <a:endParaRPr kumimoji="1" lang="zh-TW" altLang="en-US"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基礎物理</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2.</a:t>
                      </a: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基礎化學</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7466">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專業科目</a:t>
                      </a:r>
                      <a:r>
                        <a:rPr kumimoji="1" lang="en-US" altLang="zh-TW"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r>
                        <a:rPr kumimoji="1" lang="zh-TW" altLang="en-US"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二</a:t>
                      </a:r>
                      <a:r>
                        <a:rPr kumimoji="1" lang="en-US" altLang="zh-TW"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endParaRPr kumimoji="1" lang="en-US" altLang="zh-TW"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2.</a:t>
                      </a:r>
                      <a:r>
                        <a:rPr kumimoji="1" lang="zh-TW" altLang="en-US"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健康與護理</a:t>
                      </a:r>
                      <a:endParaRPr kumimoji="1" lang="zh-TW" altLang="en-US" sz="24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計算機概論</a:t>
                      </a: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160239" cy="44888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1619250" y="2781300"/>
            <a:ext cx="59055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kumimoji="1" sz="2800">
                <a:solidFill>
                  <a:schemeClr val="tx1"/>
                </a:solidFill>
                <a:latin typeface="Verdana" pitchFamily="34" charset="0"/>
                <a:ea typeface="新細明體" pitchFamily="18" charset="-120"/>
              </a:defRPr>
            </a:lvl1pPr>
            <a:lvl2pPr marL="742950" indent="-285750" eaLnBrk="0" hangingPunct="0">
              <a:spcBef>
                <a:spcPct val="20000"/>
              </a:spcBef>
              <a:buClr>
                <a:schemeClr val="tx2"/>
              </a:buClr>
              <a:buSzPct val="75000"/>
              <a:buFont typeface="Wingdings" pitchFamily="2" charset="2"/>
              <a:buChar char="n"/>
              <a:defRPr kumimoji="1" sz="2400">
                <a:solidFill>
                  <a:schemeClr val="tx1"/>
                </a:solidFill>
                <a:latin typeface="Verdana" pitchFamily="34" charset="0"/>
                <a:ea typeface="新細明體" pitchFamily="18" charset="-120"/>
              </a:defRPr>
            </a:lvl2pPr>
            <a:lvl3pPr marL="1143000" indent="-228600" eaLnBrk="0" hangingPunct="0">
              <a:spcBef>
                <a:spcPct val="20000"/>
              </a:spcBef>
              <a:buClr>
                <a:schemeClr val="accent1"/>
              </a:buClr>
              <a:buSzPct val="65000"/>
              <a:buFont typeface="Wingdings" pitchFamily="2" charset="2"/>
              <a:buChar char="p"/>
              <a:defRPr kumimoji="1" sz="2000">
                <a:solidFill>
                  <a:schemeClr val="tx1"/>
                </a:solidFill>
                <a:latin typeface="Verdana" pitchFamily="34" charset="0"/>
                <a:ea typeface="新細明體" pitchFamily="18" charset="-120"/>
              </a:defRPr>
            </a:lvl3pPr>
            <a:lvl4pPr marL="1600200" indent="-228600" eaLnBrk="0" hangingPunct="0">
              <a:spcBef>
                <a:spcPct val="20000"/>
              </a:spcBef>
              <a:buClr>
                <a:schemeClr val="bg2"/>
              </a:buClr>
              <a:buFont typeface="Wingdings" pitchFamily="2" charset="2"/>
              <a:buChar char="§"/>
              <a:defRPr kumimoji="1">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80000"/>
              <a:buFont typeface="Wingdings" pitchFamily="2" charset="2"/>
              <a:buChar char="§"/>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9pPr>
          </a:lstStyle>
          <a:p>
            <a:pPr eaLnBrk="1" hangingPunct="1">
              <a:spcBef>
                <a:spcPct val="50000"/>
              </a:spcBef>
              <a:buClrTx/>
              <a:buSzTx/>
              <a:buFontTx/>
              <a:buNone/>
            </a:pPr>
            <a:r>
              <a:rPr lang="zh-TW" altLang="en-US" sz="4000">
                <a:solidFill>
                  <a:srgbClr val="0000CC"/>
                </a:solidFill>
                <a:latin typeface="Tahoma" pitchFamily="34" charset="0"/>
                <a:ea typeface="標楷體" pitchFamily="65" charset="-120"/>
              </a:rPr>
              <a:t>學科能力測驗 </a:t>
            </a:r>
            <a:r>
              <a:rPr lang="en-US" altLang="zh-TW" sz="4000">
                <a:solidFill>
                  <a:srgbClr val="0000CC"/>
                </a:solidFill>
                <a:latin typeface="Tahoma" pitchFamily="34" charset="0"/>
                <a:ea typeface="標楷體" pitchFamily="65" charset="-120"/>
              </a:rPr>
              <a:t>(</a:t>
            </a:r>
            <a:r>
              <a:rPr lang="zh-TW" altLang="en-US" sz="4000">
                <a:solidFill>
                  <a:srgbClr val="0000CC"/>
                </a:solidFill>
                <a:latin typeface="Tahoma" pitchFamily="34" charset="0"/>
                <a:ea typeface="標楷體" pitchFamily="65" charset="-120"/>
              </a:rPr>
              <a:t>學測</a:t>
            </a:r>
            <a:r>
              <a:rPr lang="en-US" altLang="zh-TW" sz="4000">
                <a:solidFill>
                  <a:srgbClr val="0000CC"/>
                </a:solidFill>
                <a:latin typeface="Tahoma" pitchFamily="34" charset="0"/>
                <a:ea typeface="標楷體" pitchFamily="65" charset="-120"/>
              </a:rPr>
              <a:t>)</a:t>
            </a:r>
          </a:p>
          <a:p>
            <a:pPr eaLnBrk="1" hangingPunct="1">
              <a:spcBef>
                <a:spcPct val="50000"/>
              </a:spcBef>
              <a:buClrTx/>
              <a:buSzTx/>
              <a:buFontTx/>
              <a:buNone/>
            </a:pPr>
            <a:r>
              <a:rPr lang="zh-TW" altLang="en-US" sz="4000">
                <a:solidFill>
                  <a:srgbClr val="0000CC"/>
                </a:solidFill>
                <a:latin typeface="Tahoma" pitchFamily="34" charset="0"/>
                <a:ea typeface="標楷體" pitchFamily="65" charset="-120"/>
              </a:rPr>
              <a:t>大學指定科目考試 </a:t>
            </a:r>
            <a:r>
              <a:rPr lang="en-US" altLang="zh-TW" sz="4000">
                <a:solidFill>
                  <a:srgbClr val="0000CC"/>
                </a:solidFill>
                <a:latin typeface="Tahoma" pitchFamily="34" charset="0"/>
                <a:ea typeface="標楷體" pitchFamily="65" charset="-120"/>
              </a:rPr>
              <a:t>(</a:t>
            </a:r>
            <a:r>
              <a:rPr lang="zh-TW" altLang="en-US" sz="4000">
                <a:solidFill>
                  <a:srgbClr val="0000CC"/>
                </a:solidFill>
                <a:latin typeface="Tahoma" pitchFamily="34" charset="0"/>
                <a:ea typeface="標楷體" pitchFamily="65" charset="-120"/>
              </a:rPr>
              <a:t>指考</a:t>
            </a:r>
            <a:r>
              <a:rPr lang="en-US" altLang="zh-TW" sz="4000">
                <a:solidFill>
                  <a:srgbClr val="0000CC"/>
                </a:solidFill>
                <a:latin typeface="Tahoma" pitchFamily="34" charset="0"/>
                <a:ea typeface="標楷體" pitchFamily="65" charset="-120"/>
              </a:rPr>
              <a:t>)</a:t>
            </a:r>
          </a:p>
          <a:p>
            <a:pPr eaLnBrk="1" hangingPunct="1">
              <a:spcBef>
                <a:spcPct val="50000"/>
              </a:spcBef>
              <a:buClrTx/>
              <a:buSzTx/>
              <a:buFontTx/>
              <a:buNone/>
            </a:pPr>
            <a:r>
              <a:rPr lang="zh-TW" altLang="en-US" sz="4000">
                <a:solidFill>
                  <a:srgbClr val="0000CC"/>
                </a:solidFill>
                <a:latin typeface="Tahoma" pitchFamily="34" charset="0"/>
                <a:ea typeface="標楷體" pitchFamily="65" charset="-120"/>
              </a:rPr>
              <a:t>統一入學測驗 </a:t>
            </a:r>
            <a:r>
              <a:rPr lang="en-US" altLang="zh-TW" sz="4000">
                <a:solidFill>
                  <a:srgbClr val="0000CC"/>
                </a:solidFill>
                <a:latin typeface="Tahoma" pitchFamily="34" charset="0"/>
                <a:ea typeface="標楷體" pitchFamily="65" charset="-120"/>
              </a:rPr>
              <a:t>(</a:t>
            </a:r>
            <a:r>
              <a:rPr lang="zh-TW" altLang="en-US" sz="4000">
                <a:solidFill>
                  <a:srgbClr val="0000CC"/>
                </a:solidFill>
                <a:latin typeface="Tahoma" pitchFamily="34" charset="0"/>
                <a:ea typeface="標楷體" pitchFamily="65" charset="-120"/>
              </a:rPr>
              <a:t>統測</a:t>
            </a:r>
            <a:r>
              <a:rPr lang="en-US" altLang="zh-TW" sz="4000">
                <a:solidFill>
                  <a:srgbClr val="0000CC"/>
                </a:solidFill>
                <a:latin typeface="Tahoma" pitchFamily="34" charset="0"/>
                <a:ea typeface="標楷體" pitchFamily="65" charset="-120"/>
              </a:rPr>
              <a:t>)</a:t>
            </a:r>
          </a:p>
          <a:p>
            <a:pPr eaLnBrk="1" hangingPunct="1">
              <a:spcBef>
                <a:spcPct val="50000"/>
              </a:spcBef>
              <a:buClrTx/>
              <a:buSzTx/>
              <a:buFontTx/>
              <a:buNone/>
            </a:pPr>
            <a:endParaRPr lang="en-US" altLang="zh-TW" sz="4000">
              <a:solidFill>
                <a:srgbClr val="0000CC"/>
              </a:solidFill>
              <a:latin typeface="Tahoma" pitchFamily="34" charset="0"/>
              <a:ea typeface="標楷體" pitchFamily="65" charset="-120"/>
            </a:endParaRPr>
          </a:p>
        </p:txBody>
      </p:sp>
      <p:sp>
        <p:nvSpPr>
          <p:cNvPr id="17411" name="Rectangle 6"/>
          <p:cNvSpPr>
            <a:spLocks noChangeArrowheads="1"/>
          </p:cNvSpPr>
          <p:nvPr/>
        </p:nvSpPr>
        <p:spPr bwMode="auto">
          <a:xfrm>
            <a:off x="1604963" y="574675"/>
            <a:ext cx="567055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kumimoji="1" sz="2800">
                <a:solidFill>
                  <a:schemeClr val="tx1"/>
                </a:solidFill>
                <a:latin typeface="Verdana" pitchFamily="34" charset="0"/>
                <a:ea typeface="新細明體" pitchFamily="18" charset="-120"/>
              </a:defRPr>
            </a:lvl1pPr>
            <a:lvl2pPr marL="742950" indent="-285750" eaLnBrk="0" hangingPunct="0">
              <a:spcBef>
                <a:spcPct val="20000"/>
              </a:spcBef>
              <a:buClr>
                <a:schemeClr val="tx2"/>
              </a:buClr>
              <a:buSzPct val="75000"/>
              <a:buFont typeface="Wingdings" pitchFamily="2" charset="2"/>
              <a:buChar char="n"/>
              <a:defRPr kumimoji="1" sz="2400">
                <a:solidFill>
                  <a:schemeClr val="tx1"/>
                </a:solidFill>
                <a:latin typeface="Verdana" pitchFamily="34" charset="0"/>
                <a:ea typeface="新細明體" pitchFamily="18" charset="-120"/>
              </a:defRPr>
            </a:lvl2pPr>
            <a:lvl3pPr marL="1143000" indent="-228600" eaLnBrk="0" hangingPunct="0">
              <a:spcBef>
                <a:spcPct val="20000"/>
              </a:spcBef>
              <a:buClr>
                <a:schemeClr val="accent1"/>
              </a:buClr>
              <a:buSzPct val="65000"/>
              <a:buFont typeface="Wingdings" pitchFamily="2" charset="2"/>
              <a:buChar char="p"/>
              <a:defRPr kumimoji="1" sz="2000">
                <a:solidFill>
                  <a:schemeClr val="tx1"/>
                </a:solidFill>
                <a:latin typeface="Verdana" pitchFamily="34" charset="0"/>
                <a:ea typeface="新細明體" pitchFamily="18" charset="-120"/>
              </a:defRPr>
            </a:lvl3pPr>
            <a:lvl4pPr marL="1600200" indent="-228600" eaLnBrk="0" hangingPunct="0">
              <a:spcBef>
                <a:spcPct val="20000"/>
              </a:spcBef>
              <a:buClr>
                <a:schemeClr val="bg2"/>
              </a:buClr>
              <a:buFont typeface="Wingdings" pitchFamily="2" charset="2"/>
              <a:buChar char="§"/>
              <a:defRPr kumimoji="1">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80000"/>
              <a:buFont typeface="Wingdings" pitchFamily="2" charset="2"/>
              <a:buChar char="§"/>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9pPr>
          </a:lstStyle>
          <a:p>
            <a:pPr eaLnBrk="1" hangingPunct="1">
              <a:lnSpc>
                <a:spcPct val="80000"/>
              </a:lnSpc>
              <a:spcAft>
                <a:spcPct val="10000"/>
              </a:spcAft>
              <a:buClr>
                <a:schemeClr val="accent1"/>
              </a:buClr>
              <a:buSzTx/>
              <a:buFont typeface="Wingdings" pitchFamily="2" charset="2"/>
              <a:buNone/>
            </a:pPr>
            <a:r>
              <a:rPr kumimoji="0" lang="zh-TW" altLang="en-US" sz="4800" b="1">
                <a:solidFill>
                  <a:srgbClr val="0000CC"/>
                </a:solidFill>
                <a:latin typeface="Times New Roman" pitchFamily="18" charset="0"/>
                <a:ea typeface="標楷體" pitchFamily="65" charset="-120"/>
              </a:rPr>
              <a:t>名詞解釋</a:t>
            </a:r>
            <a:r>
              <a:rPr kumimoji="0" lang="en-US" altLang="zh-TW" sz="4800" b="1">
                <a:solidFill>
                  <a:srgbClr val="0000CC"/>
                </a:solidFill>
                <a:latin typeface="標楷體" pitchFamily="65" charset="-120"/>
                <a:ea typeface="標楷體" pitchFamily="65" charset="-120"/>
              </a:rPr>
              <a:t>—</a:t>
            </a:r>
            <a:r>
              <a:rPr kumimoji="0" lang="zh-TW" altLang="en-US" sz="4800" b="1">
                <a:solidFill>
                  <a:srgbClr val="0000CC"/>
                </a:solidFill>
                <a:latin typeface="Times New Roman" pitchFamily="18" charset="0"/>
                <a:ea typeface="標楷體" pitchFamily="65" charset="-120"/>
              </a:rPr>
              <a:t>考招分離</a:t>
            </a:r>
          </a:p>
        </p:txBody>
      </p:sp>
      <p:grpSp>
        <p:nvGrpSpPr>
          <p:cNvPr id="17413" name="Group 31"/>
          <p:cNvGrpSpPr>
            <a:grpSpLocks/>
          </p:cNvGrpSpPr>
          <p:nvPr/>
        </p:nvGrpSpPr>
        <p:grpSpPr bwMode="auto">
          <a:xfrm>
            <a:off x="1042988" y="1557338"/>
            <a:ext cx="1223962" cy="1143000"/>
            <a:chOff x="1292" y="981"/>
            <a:chExt cx="771" cy="720"/>
          </a:xfrm>
        </p:grpSpPr>
        <p:sp>
          <p:nvSpPr>
            <p:cNvPr id="17414" name="Oval 29"/>
            <p:cNvSpPr>
              <a:spLocks noChangeArrowheads="1"/>
            </p:cNvSpPr>
            <p:nvPr/>
          </p:nvSpPr>
          <p:spPr bwMode="auto">
            <a:xfrm>
              <a:off x="1292" y="981"/>
              <a:ext cx="720" cy="72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kumimoji="1" sz="2800">
                  <a:solidFill>
                    <a:schemeClr val="tx1"/>
                  </a:solidFill>
                  <a:latin typeface="Verdana" pitchFamily="34" charset="0"/>
                  <a:ea typeface="新細明體" pitchFamily="18" charset="-120"/>
                </a:defRPr>
              </a:lvl1pPr>
              <a:lvl2pPr marL="742950" indent="-285750" eaLnBrk="0" hangingPunct="0">
                <a:spcBef>
                  <a:spcPct val="20000"/>
                </a:spcBef>
                <a:buClr>
                  <a:schemeClr val="tx2"/>
                </a:buClr>
                <a:buSzPct val="75000"/>
                <a:buFont typeface="Wingdings" pitchFamily="2" charset="2"/>
                <a:buChar char="n"/>
                <a:defRPr kumimoji="1" sz="2400">
                  <a:solidFill>
                    <a:schemeClr val="tx1"/>
                  </a:solidFill>
                  <a:latin typeface="Verdana" pitchFamily="34" charset="0"/>
                  <a:ea typeface="新細明體" pitchFamily="18" charset="-120"/>
                </a:defRPr>
              </a:lvl2pPr>
              <a:lvl3pPr marL="1143000" indent="-228600" eaLnBrk="0" hangingPunct="0">
                <a:spcBef>
                  <a:spcPct val="20000"/>
                </a:spcBef>
                <a:buClr>
                  <a:schemeClr val="accent1"/>
                </a:buClr>
                <a:buSzPct val="65000"/>
                <a:buFont typeface="Wingdings" pitchFamily="2" charset="2"/>
                <a:buChar char="p"/>
                <a:defRPr kumimoji="1" sz="2000">
                  <a:solidFill>
                    <a:schemeClr val="tx1"/>
                  </a:solidFill>
                  <a:latin typeface="Verdana" pitchFamily="34" charset="0"/>
                  <a:ea typeface="新細明體" pitchFamily="18" charset="-120"/>
                </a:defRPr>
              </a:lvl3pPr>
              <a:lvl4pPr marL="1600200" indent="-228600" eaLnBrk="0" hangingPunct="0">
                <a:spcBef>
                  <a:spcPct val="20000"/>
                </a:spcBef>
                <a:buClr>
                  <a:schemeClr val="bg2"/>
                </a:buClr>
                <a:buFont typeface="Wingdings" pitchFamily="2" charset="2"/>
                <a:buChar char="§"/>
                <a:defRPr kumimoji="1">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80000"/>
                <a:buFont typeface="Wingdings" pitchFamily="2" charset="2"/>
                <a:buChar char="§"/>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9pPr>
            </a:lstStyle>
            <a:p>
              <a:pPr eaLnBrk="1" hangingPunct="1">
                <a:spcBef>
                  <a:spcPct val="0"/>
                </a:spcBef>
                <a:buClrTx/>
                <a:buSzTx/>
                <a:buFontTx/>
                <a:buNone/>
              </a:pPr>
              <a:endParaRPr lang="zh-TW" altLang="en-US" sz="1800"/>
            </a:p>
          </p:txBody>
        </p:sp>
        <p:sp>
          <p:nvSpPr>
            <p:cNvPr id="17415" name="Text Box 30"/>
            <p:cNvSpPr txBox="1">
              <a:spLocks noChangeArrowheads="1"/>
            </p:cNvSpPr>
            <p:nvPr/>
          </p:nvSpPr>
          <p:spPr bwMode="auto">
            <a:xfrm>
              <a:off x="1343" y="1158"/>
              <a:ext cx="7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kumimoji="1" sz="2800">
                  <a:solidFill>
                    <a:schemeClr val="tx1"/>
                  </a:solidFill>
                  <a:latin typeface="Verdana" pitchFamily="34" charset="0"/>
                  <a:ea typeface="新細明體" pitchFamily="18" charset="-120"/>
                </a:defRPr>
              </a:lvl1pPr>
              <a:lvl2pPr marL="742950" indent="-285750" eaLnBrk="0" hangingPunct="0">
                <a:spcBef>
                  <a:spcPct val="20000"/>
                </a:spcBef>
                <a:buClr>
                  <a:schemeClr val="tx2"/>
                </a:buClr>
                <a:buSzPct val="75000"/>
                <a:buFont typeface="Wingdings" pitchFamily="2" charset="2"/>
                <a:buChar char="n"/>
                <a:defRPr kumimoji="1" sz="2400">
                  <a:solidFill>
                    <a:schemeClr val="tx1"/>
                  </a:solidFill>
                  <a:latin typeface="Verdana" pitchFamily="34" charset="0"/>
                  <a:ea typeface="新細明體" pitchFamily="18" charset="-120"/>
                </a:defRPr>
              </a:lvl2pPr>
              <a:lvl3pPr marL="1143000" indent="-228600" eaLnBrk="0" hangingPunct="0">
                <a:spcBef>
                  <a:spcPct val="20000"/>
                </a:spcBef>
                <a:buClr>
                  <a:schemeClr val="accent1"/>
                </a:buClr>
                <a:buSzPct val="65000"/>
                <a:buFont typeface="Wingdings" pitchFamily="2" charset="2"/>
                <a:buChar char="p"/>
                <a:defRPr kumimoji="1" sz="2000">
                  <a:solidFill>
                    <a:schemeClr val="tx1"/>
                  </a:solidFill>
                  <a:latin typeface="Verdana" pitchFamily="34" charset="0"/>
                  <a:ea typeface="新細明體" pitchFamily="18" charset="-120"/>
                </a:defRPr>
              </a:lvl3pPr>
              <a:lvl4pPr marL="1600200" indent="-228600" eaLnBrk="0" hangingPunct="0">
                <a:spcBef>
                  <a:spcPct val="20000"/>
                </a:spcBef>
                <a:buClr>
                  <a:schemeClr val="bg2"/>
                </a:buClr>
                <a:buFont typeface="Wingdings" pitchFamily="2" charset="2"/>
                <a:buChar char="§"/>
                <a:defRPr kumimoji="1">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80000"/>
                <a:buFont typeface="Wingdings" pitchFamily="2" charset="2"/>
                <a:buChar char="§"/>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9pPr>
            </a:lstStyle>
            <a:p>
              <a:pPr eaLnBrk="1" hangingPunct="1">
                <a:spcBef>
                  <a:spcPct val="50000"/>
                </a:spcBef>
                <a:buClrTx/>
                <a:buSzTx/>
                <a:buFontTx/>
                <a:buNone/>
              </a:pPr>
              <a:r>
                <a:rPr lang="zh-TW" altLang="en-US" sz="3200">
                  <a:solidFill>
                    <a:srgbClr val="0000CC"/>
                  </a:solidFill>
                  <a:latin typeface="Tahoma" pitchFamily="34" charset="0"/>
                  <a:ea typeface="標楷體" pitchFamily="65" charset="-120"/>
                </a:rPr>
                <a:t>考試</a:t>
              </a:r>
            </a:p>
          </p:txBody>
        </p:sp>
      </p:grpSp>
      <p:pic>
        <p:nvPicPr>
          <p:cNvPr id="8"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Organization Chart 2"/>
          <p:cNvGrpSpPr>
            <a:grpSpLocks noChangeAspect="1"/>
          </p:cNvGrpSpPr>
          <p:nvPr/>
        </p:nvGrpSpPr>
        <p:grpSpPr bwMode="auto">
          <a:xfrm>
            <a:off x="468313" y="188913"/>
            <a:ext cx="8280400" cy="6408737"/>
            <a:chOff x="272" y="999"/>
            <a:chExt cx="2880" cy="720"/>
          </a:xfrm>
        </p:grpSpPr>
        <p:graphicFrame>
          <p:nvGraphicFramePr>
            <p:cNvPr id="4" name="資料庫圖表 3"/>
            <p:cNvGraphicFramePr/>
            <p:nvPr>
              <p:extLst>
                <p:ext uri="{D42A27DB-BD31-4B8C-83A1-F6EECF244321}">
                  <p14:modId xmlns:p14="http://schemas.microsoft.com/office/powerpoint/2010/main" val="3361325329"/>
                </p:ext>
              </p:extLst>
            </p:nvPr>
          </p:nvGraphicFramePr>
          <p:xfrm>
            <a:off x="272" y="999"/>
            <a:ext cx="2880" cy="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icture 13" descr="校"/>
            <p:cNvSpPr>
              <a:spLocks noChangeAspect="1" noChangeArrowheads="1"/>
            </p:cNvSpPr>
            <p:nvPr/>
          </p:nvSpPr>
          <p:spPr bwMode="auto">
            <a:xfrm>
              <a:off x="2762" y="1007"/>
              <a:ext cx="351" cy="1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sp>
        <p:nvSpPr>
          <p:cNvPr id="1036" name="Line 11"/>
          <p:cNvSpPr>
            <a:spLocks noChangeShapeType="1"/>
          </p:cNvSpPr>
          <p:nvPr/>
        </p:nvSpPr>
        <p:spPr bwMode="auto">
          <a:xfrm flipH="1">
            <a:off x="6588224" y="3680519"/>
            <a:ext cx="1657350" cy="1152525"/>
          </a:xfrm>
          <a:prstGeom prst="line">
            <a:avLst/>
          </a:prstGeom>
          <a:noFill/>
          <a:ln w="38100">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7" name="Line 12"/>
          <p:cNvSpPr>
            <a:spLocks noChangeShapeType="1"/>
          </p:cNvSpPr>
          <p:nvPr/>
        </p:nvSpPr>
        <p:spPr bwMode="auto">
          <a:xfrm>
            <a:off x="6732240" y="3644007"/>
            <a:ext cx="1655762" cy="1225550"/>
          </a:xfrm>
          <a:prstGeom prst="line">
            <a:avLst/>
          </a:prstGeom>
          <a:noFill/>
          <a:ln w="38100">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pic>
        <p:nvPicPr>
          <p:cNvPr id="9" name="Picture 2" descr="C:\Users\Administrator\Desktop\永年校徽校名圖檔.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Organization Chart 2"/>
          <p:cNvGrpSpPr>
            <a:grpSpLocks noChangeAspect="1"/>
          </p:cNvGrpSpPr>
          <p:nvPr/>
        </p:nvGrpSpPr>
        <p:grpSpPr bwMode="auto">
          <a:xfrm>
            <a:off x="468313" y="188913"/>
            <a:ext cx="8280400" cy="6408737"/>
            <a:chOff x="272" y="999"/>
            <a:chExt cx="2880" cy="720"/>
          </a:xfrm>
        </p:grpSpPr>
        <p:graphicFrame>
          <p:nvGraphicFramePr>
            <p:cNvPr id="4" name="資料庫圖表 3"/>
            <p:cNvGraphicFramePr/>
            <p:nvPr>
              <p:extLst>
                <p:ext uri="{D42A27DB-BD31-4B8C-83A1-F6EECF244321}">
                  <p14:modId xmlns:p14="http://schemas.microsoft.com/office/powerpoint/2010/main" val="4161587623"/>
                </p:ext>
              </p:extLst>
            </p:nvPr>
          </p:nvGraphicFramePr>
          <p:xfrm>
            <a:off x="272" y="999"/>
            <a:ext cx="2880" cy="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icture 11" descr="校"/>
            <p:cNvSpPr>
              <a:spLocks noChangeAspect="1" noChangeArrowheads="1"/>
            </p:cNvSpPr>
            <p:nvPr/>
          </p:nvSpPr>
          <p:spPr bwMode="auto">
            <a:xfrm>
              <a:off x="2751" y="1007"/>
              <a:ext cx="351" cy="1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pic>
        <p:nvPicPr>
          <p:cNvPr id="7" name="Picture 2" descr="C:\Users\Administrator\Desktop\永年校徽校名圖檔.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8435" name="Group 19"/>
          <p:cNvGrpSpPr>
            <a:grpSpLocks/>
          </p:cNvGrpSpPr>
          <p:nvPr/>
        </p:nvGrpSpPr>
        <p:grpSpPr bwMode="auto">
          <a:xfrm>
            <a:off x="539552" y="555924"/>
            <a:ext cx="1214438" cy="1143000"/>
            <a:chOff x="3243" y="981"/>
            <a:chExt cx="765" cy="720"/>
          </a:xfrm>
        </p:grpSpPr>
        <p:sp>
          <p:nvSpPr>
            <p:cNvPr id="18447" name="Oval 20"/>
            <p:cNvSpPr>
              <a:spLocks noChangeArrowheads="1"/>
            </p:cNvSpPr>
            <p:nvPr/>
          </p:nvSpPr>
          <p:spPr bwMode="auto">
            <a:xfrm>
              <a:off x="3243" y="981"/>
              <a:ext cx="720" cy="72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kumimoji="1" sz="2800">
                  <a:solidFill>
                    <a:schemeClr val="tx1"/>
                  </a:solidFill>
                  <a:latin typeface="Verdana" pitchFamily="34" charset="0"/>
                  <a:ea typeface="新細明體" pitchFamily="18" charset="-120"/>
                </a:defRPr>
              </a:lvl1pPr>
              <a:lvl2pPr marL="742950" indent="-285750" eaLnBrk="0" hangingPunct="0">
                <a:spcBef>
                  <a:spcPct val="20000"/>
                </a:spcBef>
                <a:buClr>
                  <a:schemeClr val="tx2"/>
                </a:buClr>
                <a:buSzPct val="75000"/>
                <a:buFont typeface="Wingdings" pitchFamily="2" charset="2"/>
                <a:buChar char="n"/>
                <a:defRPr kumimoji="1" sz="2400">
                  <a:solidFill>
                    <a:schemeClr val="tx1"/>
                  </a:solidFill>
                  <a:latin typeface="Verdana" pitchFamily="34" charset="0"/>
                  <a:ea typeface="新細明體" pitchFamily="18" charset="-120"/>
                </a:defRPr>
              </a:lvl2pPr>
              <a:lvl3pPr marL="1143000" indent="-228600" eaLnBrk="0" hangingPunct="0">
                <a:spcBef>
                  <a:spcPct val="20000"/>
                </a:spcBef>
                <a:buClr>
                  <a:schemeClr val="accent1"/>
                </a:buClr>
                <a:buSzPct val="65000"/>
                <a:buFont typeface="Wingdings" pitchFamily="2" charset="2"/>
                <a:buChar char="p"/>
                <a:defRPr kumimoji="1" sz="2000">
                  <a:solidFill>
                    <a:schemeClr val="tx1"/>
                  </a:solidFill>
                  <a:latin typeface="Verdana" pitchFamily="34" charset="0"/>
                  <a:ea typeface="新細明體" pitchFamily="18" charset="-120"/>
                </a:defRPr>
              </a:lvl3pPr>
              <a:lvl4pPr marL="1600200" indent="-228600" eaLnBrk="0" hangingPunct="0">
                <a:spcBef>
                  <a:spcPct val="20000"/>
                </a:spcBef>
                <a:buClr>
                  <a:schemeClr val="bg2"/>
                </a:buClr>
                <a:buFont typeface="Wingdings" pitchFamily="2" charset="2"/>
                <a:buChar char="§"/>
                <a:defRPr kumimoji="1">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80000"/>
                <a:buFont typeface="Wingdings" pitchFamily="2" charset="2"/>
                <a:buChar char="§"/>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9pPr>
            </a:lstStyle>
            <a:p>
              <a:pPr eaLnBrk="1" hangingPunct="1">
                <a:spcBef>
                  <a:spcPct val="0"/>
                </a:spcBef>
                <a:buClrTx/>
                <a:buSzTx/>
                <a:buFontTx/>
                <a:buNone/>
              </a:pPr>
              <a:endParaRPr lang="zh-TW" altLang="en-US" sz="1800"/>
            </a:p>
          </p:txBody>
        </p:sp>
        <p:sp>
          <p:nvSpPr>
            <p:cNvPr id="18448" name="Text Box 21"/>
            <p:cNvSpPr txBox="1">
              <a:spLocks noChangeArrowheads="1"/>
            </p:cNvSpPr>
            <p:nvPr/>
          </p:nvSpPr>
          <p:spPr bwMode="auto">
            <a:xfrm>
              <a:off x="3288" y="1162"/>
              <a:ext cx="7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kumimoji="1" sz="2800">
                  <a:solidFill>
                    <a:schemeClr val="tx1"/>
                  </a:solidFill>
                  <a:latin typeface="Verdana" pitchFamily="34" charset="0"/>
                  <a:ea typeface="新細明體" pitchFamily="18" charset="-120"/>
                </a:defRPr>
              </a:lvl1pPr>
              <a:lvl2pPr marL="742950" indent="-285750" eaLnBrk="0" hangingPunct="0">
                <a:spcBef>
                  <a:spcPct val="20000"/>
                </a:spcBef>
                <a:buClr>
                  <a:schemeClr val="tx2"/>
                </a:buClr>
                <a:buSzPct val="75000"/>
                <a:buFont typeface="Wingdings" pitchFamily="2" charset="2"/>
                <a:buChar char="n"/>
                <a:defRPr kumimoji="1" sz="2400">
                  <a:solidFill>
                    <a:schemeClr val="tx1"/>
                  </a:solidFill>
                  <a:latin typeface="Verdana" pitchFamily="34" charset="0"/>
                  <a:ea typeface="新細明體" pitchFamily="18" charset="-120"/>
                </a:defRPr>
              </a:lvl2pPr>
              <a:lvl3pPr marL="1143000" indent="-228600" eaLnBrk="0" hangingPunct="0">
                <a:spcBef>
                  <a:spcPct val="20000"/>
                </a:spcBef>
                <a:buClr>
                  <a:schemeClr val="accent1"/>
                </a:buClr>
                <a:buSzPct val="65000"/>
                <a:buFont typeface="Wingdings" pitchFamily="2" charset="2"/>
                <a:buChar char="p"/>
                <a:defRPr kumimoji="1" sz="2000">
                  <a:solidFill>
                    <a:schemeClr val="tx1"/>
                  </a:solidFill>
                  <a:latin typeface="Verdana" pitchFamily="34" charset="0"/>
                  <a:ea typeface="新細明體" pitchFamily="18" charset="-120"/>
                </a:defRPr>
              </a:lvl3pPr>
              <a:lvl4pPr marL="1600200" indent="-228600" eaLnBrk="0" hangingPunct="0">
                <a:spcBef>
                  <a:spcPct val="20000"/>
                </a:spcBef>
                <a:buClr>
                  <a:schemeClr val="bg2"/>
                </a:buClr>
                <a:buFont typeface="Wingdings" pitchFamily="2" charset="2"/>
                <a:buChar char="§"/>
                <a:defRPr kumimoji="1">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80000"/>
                <a:buFont typeface="Wingdings" pitchFamily="2" charset="2"/>
                <a:buChar char="§"/>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9pPr>
            </a:lstStyle>
            <a:p>
              <a:pPr eaLnBrk="1" hangingPunct="1">
                <a:spcBef>
                  <a:spcPct val="50000"/>
                </a:spcBef>
                <a:buClrTx/>
                <a:buSzTx/>
                <a:buFontTx/>
                <a:buNone/>
              </a:pPr>
              <a:r>
                <a:rPr lang="zh-TW" altLang="en-US" sz="3200" dirty="0">
                  <a:solidFill>
                    <a:srgbClr val="0000CC"/>
                  </a:solidFill>
                  <a:latin typeface="Tahoma" pitchFamily="34" charset="0"/>
                  <a:ea typeface="標楷體" pitchFamily="65" charset="-120"/>
                </a:rPr>
                <a:t>招生</a:t>
              </a:r>
            </a:p>
          </p:txBody>
        </p:sp>
      </p:grpSp>
      <p:graphicFrame>
        <p:nvGraphicFramePr>
          <p:cNvPr id="5168" name="Group 48"/>
          <p:cNvGraphicFramePr>
            <a:graphicFrameLocks noGrp="1"/>
          </p:cNvGraphicFramePr>
          <p:nvPr>
            <p:ph/>
            <p:extLst>
              <p:ext uri="{D42A27DB-BD31-4B8C-83A1-F6EECF244321}">
                <p14:modId xmlns:p14="http://schemas.microsoft.com/office/powerpoint/2010/main" val="1173155829"/>
              </p:ext>
            </p:extLst>
          </p:nvPr>
        </p:nvGraphicFramePr>
        <p:xfrm>
          <a:off x="468313" y="1989138"/>
          <a:ext cx="8229600" cy="3600450"/>
        </p:xfrm>
        <a:graphic>
          <a:graphicData uri="http://schemas.openxmlformats.org/drawingml/2006/table">
            <a:tbl>
              <a:tblPr/>
              <a:tblGrid>
                <a:gridCol w="2443162"/>
                <a:gridCol w="5786438"/>
              </a:tblGrid>
              <a:tr h="1875019">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大學學測</a:t>
                      </a:r>
                      <a:endParaRPr kumimoji="1" lang="zh-TW" altLang="en-US" sz="3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r>
                        <a:rPr kumimoji="1"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申請大學</a:t>
                      </a:r>
                      <a:endParaRPr kumimoji="1" lang="zh-TW" altLang="en-US" sz="3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2.</a:t>
                      </a:r>
                      <a:r>
                        <a:rPr kumimoji="1"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申請科大</a:t>
                      </a:r>
                      <a:endParaRPr kumimoji="1" lang="zh-TW" altLang="en-US" sz="3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r>
                        <a:rPr kumimoji="1"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申請軍校</a:t>
                      </a:r>
                      <a:endParaRPr kumimoji="1" lang="zh-TW" altLang="en-US" sz="3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5431">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四技統測</a:t>
                      </a:r>
                      <a:endParaRPr kumimoji="1" lang="zh-TW" altLang="en-US" sz="3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r>
                        <a:rPr kumimoji="1"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甄選科大</a:t>
                      </a:r>
                      <a:r>
                        <a:rPr kumimoji="1" lang="en-US" altLang="zh-TW"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r>
                        <a:rPr kumimoji="1"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限專門學程學生</a:t>
                      </a:r>
                      <a:r>
                        <a:rPr kumimoji="1" lang="en-US" altLang="zh-TW"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endParaRPr kumimoji="1" lang="en-US" altLang="zh-TW" sz="3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2.</a:t>
                      </a:r>
                      <a:r>
                        <a:rPr kumimoji="1"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分發科大</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r>
                        <a:rPr kumimoji="1" lang="zh-TW" altLang="en-US" sz="32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申請軍校</a:t>
                      </a:r>
                      <a:endParaRPr kumimoji="1" lang="zh-TW" altLang="en-US" sz="3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9458" name="Group 140"/>
          <p:cNvGrpSpPr>
            <a:grpSpLocks/>
          </p:cNvGrpSpPr>
          <p:nvPr/>
        </p:nvGrpSpPr>
        <p:grpSpPr bwMode="auto">
          <a:xfrm>
            <a:off x="652414" y="1132751"/>
            <a:ext cx="1214438" cy="1143000"/>
            <a:chOff x="3243" y="981"/>
            <a:chExt cx="765" cy="720"/>
          </a:xfrm>
        </p:grpSpPr>
        <p:sp>
          <p:nvSpPr>
            <p:cNvPr id="19501" name="Oval 141"/>
            <p:cNvSpPr>
              <a:spLocks noChangeArrowheads="1"/>
            </p:cNvSpPr>
            <p:nvPr/>
          </p:nvSpPr>
          <p:spPr bwMode="auto">
            <a:xfrm>
              <a:off x="3243" y="981"/>
              <a:ext cx="720" cy="72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kumimoji="1" sz="2800">
                  <a:solidFill>
                    <a:schemeClr val="tx1"/>
                  </a:solidFill>
                  <a:latin typeface="Verdana" pitchFamily="34" charset="0"/>
                  <a:ea typeface="新細明體" pitchFamily="18" charset="-120"/>
                </a:defRPr>
              </a:lvl1pPr>
              <a:lvl2pPr marL="742950" indent="-285750" eaLnBrk="0" hangingPunct="0">
                <a:spcBef>
                  <a:spcPct val="20000"/>
                </a:spcBef>
                <a:buClr>
                  <a:schemeClr val="tx2"/>
                </a:buClr>
                <a:buSzPct val="75000"/>
                <a:buFont typeface="Wingdings" pitchFamily="2" charset="2"/>
                <a:buChar char="n"/>
                <a:defRPr kumimoji="1" sz="2400">
                  <a:solidFill>
                    <a:schemeClr val="tx1"/>
                  </a:solidFill>
                  <a:latin typeface="Verdana" pitchFamily="34" charset="0"/>
                  <a:ea typeface="新細明體" pitchFamily="18" charset="-120"/>
                </a:defRPr>
              </a:lvl2pPr>
              <a:lvl3pPr marL="1143000" indent="-228600" eaLnBrk="0" hangingPunct="0">
                <a:spcBef>
                  <a:spcPct val="20000"/>
                </a:spcBef>
                <a:buClr>
                  <a:schemeClr val="accent1"/>
                </a:buClr>
                <a:buSzPct val="65000"/>
                <a:buFont typeface="Wingdings" pitchFamily="2" charset="2"/>
                <a:buChar char="p"/>
                <a:defRPr kumimoji="1" sz="2000">
                  <a:solidFill>
                    <a:schemeClr val="tx1"/>
                  </a:solidFill>
                  <a:latin typeface="Verdana" pitchFamily="34" charset="0"/>
                  <a:ea typeface="新細明體" pitchFamily="18" charset="-120"/>
                </a:defRPr>
              </a:lvl3pPr>
              <a:lvl4pPr marL="1600200" indent="-228600" eaLnBrk="0" hangingPunct="0">
                <a:spcBef>
                  <a:spcPct val="20000"/>
                </a:spcBef>
                <a:buClr>
                  <a:schemeClr val="bg2"/>
                </a:buClr>
                <a:buFont typeface="Wingdings" pitchFamily="2" charset="2"/>
                <a:buChar char="§"/>
                <a:defRPr kumimoji="1">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80000"/>
                <a:buFont typeface="Wingdings" pitchFamily="2" charset="2"/>
                <a:buChar char="§"/>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9pPr>
            </a:lstStyle>
            <a:p>
              <a:pPr eaLnBrk="1" hangingPunct="1">
                <a:spcBef>
                  <a:spcPct val="0"/>
                </a:spcBef>
                <a:buClrTx/>
                <a:buSzTx/>
                <a:buFontTx/>
                <a:buNone/>
              </a:pPr>
              <a:endParaRPr lang="zh-TW" altLang="en-US" sz="1800"/>
            </a:p>
          </p:txBody>
        </p:sp>
        <p:sp>
          <p:nvSpPr>
            <p:cNvPr id="19502" name="Text Box 142"/>
            <p:cNvSpPr txBox="1">
              <a:spLocks noChangeArrowheads="1"/>
            </p:cNvSpPr>
            <p:nvPr/>
          </p:nvSpPr>
          <p:spPr bwMode="auto">
            <a:xfrm>
              <a:off x="3288" y="1162"/>
              <a:ext cx="7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kumimoji="1" sz="2800">
                  <a:solidFill>
                    <a:schemeClr val="tx1"/>
                  </a:solidFill>
                  <a:latin typeface="Verdana" pitchFamily="34" charset="0"/>
                  <a:ea typeface="新細明體" pitchFamily="18" charset="-120"/>
                </a:defRPr>
              </a:lvl1pPr>
              <a:lvl2pPr marL="742950" indent="-285750" eaLnBrk="0" hangingPunct="0">
                <a:spcBef>
                  <a:spcPct val="20000"/>
                </a:spcBef>
                <a:buClr>
                  <a:schemeClr val="tx2"/>
                </a:buClr>
                <a:buSzPct val="75000"/>
                <a:buFont typeface="Wingdings" pitchFamily="2" charset="2"/>
                <a:buChar char="n"/>
                <a:defRPr kumimoji="1" sz="2400">
                  <a:solidFill>
                    <a:schemeClr val="tx1"/>
                  </a:solidFill>
                  <a:latin typeface="Verdana" pitchFamily="34" charset="0"/>
                  <a:ea typeface="新細明體" pitchFamily="18" charset="-120"/>
                </a:defRPr>
              </a:lvl2pPr>
              <a:lvl3pPr marL="1143000" indent="-228600" eaLnBrk="0" hangingPunct="0">
                <a:spcBef>
                  <a:spcPct val="20000"/>
                </a:spcBef>
                <a:buClr>
                  <a:schemeClr val="accent1"/>
                </a:buClr>
                <a:buSzPct val="65000"/>
                <a:buFont typeface="Wingdings" pitchFamily="2" charset="2"/>
                <a:buChar char="p"/>
                <a:defRPr kumimoji="1" sz="2000">
                  <a:solidFill>
                    <a:schemeClr val="tx1"/>
                  </a:solidFill>
                  <a:latin typeface="Verdana" pitchFamily="34" charset="0"/>
                  <a:ea typeface="新細明體" pitchFamily="18" charset="-120"/>
                </a:defRPr>
              </a:lvl3pPr>
              <a:lvl4pPr marL="1600200" indent="-228600" eaLnBrk="0" hangingPunct="0">
                <a:spcBef>
                  <a:spcPct val="20000"/>
                </a:spcBef>
                <a:buClr>
                  <a:schemeClr val="bg2"/>
                </a:buClr>
                <a:buFont typeface="Wingdings" pitchFamily="2" charset="2"/>
                <a:buChar char="§"/>
                <a:defRPr kumimoji="1">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80000"/>
                <a:buFont typeface="Wingdings" pitchFamily="2" charset="2"/>
                <a:buChar char="§"/>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9pPr>
            </a:lstStyle>
            <a:p>
              <a:pPr eaLnBrk="1" hangingPunct="1">
                <a:spcBef>
                  <a:spcPct val="50000"/>
                </a:spcBef>
                <a:buClrTx/>
                <a:buSzTx/>
                <a:buFontTx/>
                <a:buNone/>
              </a:pPr>
              <a:r>
                <a:rPr lang="zh-TW" altLang="en-US" sz="3200" dirty="0">
                  <a:solidFill>
                    <a:srgbClr val="0000CC"/>
                  </a:solidFill>
                  <a:latin typeface="Tahoma" pitchFamily="34" charset="0"/>
                  <a:ea typeface="標楷體" pitchFamily="65" charset="-120"/>
                </a:rPr>
                <a:t>招生</a:t>
              </a:r>
            </a:p>
          </p:txBody>
        </p:sp>
      </p:grpSp>
      <p:graphicFrame>
        <p:nvGraphicFramePr>
          <p:cNvPr id="6426" name="Group 282"/>
          <p:cNvGraphicFramePr>
            <a:graphicFrameLocks noGrp="1"/>
          </p:cNvGraphicFramePr>
          <p:nvPr>
            <p:extLst>
              <p:ext uri="{D42A27DB-BD31-4B8C-83A1-F6EECF244321}">
                <p14:modId xmlns:p14="http://schemas.microsoft.com/office/powerpoint/2010/main" val="2656052149"/>
              </p:ext>
            </p:extLst>
          </p:nvPr>
        </p:nvGraphicFramePr>
        <p:xfrm>
          <a:off x="2555776" y="521039"/>
          <a:ext cx="6332363" cy="6229356"/>
        </p:xfrm>
        <a:graphic>
          <a:graphicData uri="http://schemas.openxmlformats.org/drawingml/2006/table">
            <a:tbl>
              <a:tblPr/>
              <a:tblGrid>
                <a:gridCol w="2354262"/>
                <a:gridCol w="3978101"/>
              </a:tblGrid>
              <a:tr h="519113">
                <a:tc gridSpan="2">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學術學程</a:t>
                      </a:r>
                      <a:endParaRPr kumimoji="1" lang="zh-TW" altLang="en-US" sz="18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zh-TW" altLang="en-US"/>
                    </a:p>
                  </a:txBody>
                  <a:tcPr/>
                </a:tc>
              </a:tr>
              <a:tr h="519113">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學校推薦</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大學繁星</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rowSpan="2">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學測成績</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大學繁推／申請</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vMerge="1">
                  <a:txBody>
                    <a:bodyPr/>
                    <a:lstStyle/>
                    <a:p>
                      <a:endParaRPr lang="zh-TW" altLang="en-US"/>
                    </a:p>
                  </a:txBody>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科大申請</a:t>
                      </a:r>
                      <a:endParaRPr kumimoji="1" lang="zh-TW" altLang="en-US" sz="1800" b="0" i="0" u="none" strike="noStrike" cap="none" normalizeH="0" baseline="0" dirty="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rowSpan="2">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統測成績</a:t>
                      </a:r>
                      <a:endParaRPr kumimoji="1" lang="zh-TW" altLang="en-US" sz="18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科大分發</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vMerge="1">
                  <a:txBody>
                    <a:bodyPr/>
                    <a:lstStyle/>
                    <a:p>
                      <a:endParaRPr lang="zh-TW" altLang="en-US"/>
                    </a:p>
                  </a:txBody>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申請軍校</a:t>
                      </a:r>
                      <a:endParaRPr kumimoji="1" lang="zh-TW" altLang="en-US" sz="1800" b="0" i="0" u="none" strike="noStrike" cap="none" normalizeH="0" baseline="0" dirty="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gridSpan="2">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專門學程</a:t>
                      </a:r>
                      <a:endParaRPr kumimoji="1" lang="zh-TW" altLang="en-US" sz="18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zh-TW" altLang="en-US"/>
                    </a:p>
                  </a:txBody>
                  <a:tcPr/>
                </a:tc>
              </a:tr>
              <a:tr h="519113">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學校推薦</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科大繁星</a:t>
                      </a:r>
                      <a:r>
                        <a:rPr kumimoji="1" lang="en-US" altLang="zh-TW"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a:t>
                      </a:r>
                      <a:r>
                        <a:rPr kumimoji="1" lang="zh-TW" altLang="en-US"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學術</a:t>
                      </a:r>
                      <a:r>
                        <a:rPr kumimoji="1" lang="zh-TW" altLang="en-US" sz="22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學程不行</a:t>
                      </a:r>
                      <a:r>
                        <a:rPr kumimoji="1" lang="en-US" altLang="zh-TW"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rowSpan="2">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學測成績</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大學繁推／申請</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vMerge="1">
                  <a:txBody>
                    <a:bodyPr/>
                    <a:lstStyle/>
                    <a:p>
                      <a:endParaRPr lang="zh-TW" altLang="en-US"/>
                    </a:p>
                  </a:txBody>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科大申請</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rowSpan="2">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統測成績</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科大分發／科大甄選</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vMerge="1">
                  <a:txBody>
                    <a:bodyPr/>
                    <a:lstStyle/>
                    <a:p>
                      <a:endParaRPr lang="zh-TW" altLang="en-US"/>
                    </a:p>
                  </a:txBody>
                  <a:tcPr/>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申請軍校</a:t>
                      </a:r>
                      <a:endParaRPr kumimoji="1" lang="zh-TW" altLang="en-US" sz="1800" b="0" i="0" u="none" strike="noStrike" cap="none" normalizeH="0" baseline="0" dirty="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8229600" cy="919162"/>
          </a:xfrm>
        </p:spPr>
        <p:txBody>
          <a:bodyPr/>
          <a:lstStyle/>
          <a:p>
            <a:pPr eaLnBrk="1" hangingPunct="1"/>
            <a:r>
              <a:rPr lang="zh-TW" altLang="en-US" b="1" dirty="0" smtClean="0">
                <a:latin typeface="標楷體" pitchFamily="65" charset="-120"/>
                <a:ea typeface="標楷體" pitchFamily="65" charset="-120"/>
              </a:rPr>
              <a:t>專門學程考試科目</a:t>
            </a:r>
          </a:p>
        </p:txBody>
      </p:sp>
      <p:graphicFrame>
        <p:nvGraphicFramePr>
          <p:cNvPr id="54572" name="Group 300"/>
          <p:cNvGraphicFramePr>
            <a:graphicFrameLocks noGrp="1"/>
          </p:cNvGraphicFramePr>
          <p:nvPr>
            <p:ph type="tbl" idx="1"/>
            <p:extLst>
              <p:ext uri="{D42A27DB-BD31-4B8C-83A1-F6EECF244321}">
                <p14:modId xmlns:p14="http://schemas.microsoft.com/office/powerpoint/2010/main" val="832421268"/>
              </p:ext>
            </p:extLst>
          </p:nvPr>
        </p:nvGraphicFramePr>
        <p:xfrm>
          <a:off x="381000" y="1449388"/>
          <a:ext cx="8697913" cy="4295842"/>
        </p:xfrm>
        <a:graphic>
          <a:graphicData uri="http://schemas.openxmlformats.org/drawingml/2006/table">
            <a:tbl>
              <a:tblPr/>
              <a:tblGrid>
                <a:gridCol w="1606550"/>
                <a:gridCol w="2381250"/>
                <a:gridCol w="2336800"/>
                <a:gridCol w="2373313"/>
              </a:tblGrid>
              <a:tr h="1030171">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標楷體" pitchFamily="65" charset="-120"/>
                          <a:ea typeface="標楷體" pitchFamily="65" charset="-120"/>
                        </a:rPr>
                        <a:t>    </a:t>
                      </a: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學程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科目</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600" b="1" i="0" u="none" strike="noStrike" cap="none" normalizeH="0" baseline="0" smtClean="0">
                          <a:ln>
                            <a:noFill/>
                          </a:ln>
                          <a:solidFill>
                            <a:srgbClr val="FF3300"/>
                          </a:solidFill>
                          <a:effectLst/>
                          <a:latin typeface="標楷體" pitchFamily="65" charset="-120"/>
                          <a:ea typeface="標楷體" pitchFamily="65" charset="-120"/>
                        </a:rPr>
                        <a:t>商業經營</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600" b="1" i="0" u="none" strike="noStrike" cap="none" normalizeH="0" baseline="0" smtClean="0">
                          <a:ln>
                            <a:noFill/>
                          </a:ln>
                          <a:solidFill>
                            <a:srgbClr val="006600"/>
                          </a:solidFill>
                          <a:effectLst/>
                          <a:latin typeface="標楷體" pitchFamily="65" charset="-120"/>
                          <a:ea typeface="標楷體" pitchFamily="65" charset="-120"/>
                        </a:rPr>
                        <a:t>資訊應用</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600" b="1" i="0" u="none" strike="noStrike" cap="none" normalizeH="0" baseline="0" smtClean="0">
                          <a:ln>
                            <a:noFill/>
                          </a:ln>
                          <a:solidFill>
                            <a:srgbClr val="CC0066"/>
                          </a:solidFill>
                          <a:effectLst/>
                          <a:latin typeface="標楷體" pitchFamily="65" charset="-120"/>
                          <a:ea typeface="標楷體" pitchFamily="65" charset="-120"/>
                        </a:rPr>
                        <a:t>應用英語</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4278">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dirty="0" smtClean="0">
                          <a:ln>
                            <a:noFill/>
                          </a:ln>
                          <a:solidFill>
                            <a:srgbClr val="0000CC"/>
                          </a:solidFill>
                          <a:effectLst/>
                          <a:latin typeface="標楷體" pitchFamily="65" charset="-120"/>
                          <a:ea typeface="標楷體" pitchFamily="65" charset="-120"/>
                        </a:rPr>
                        <a:t>共同科目</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200" b="1" i="0" u="none" strike="noStrike" cap="none" normalizeH="0" baseline="0" smtClean="0">
                          <a:ln>
                            <a:noFill/>
                          </a:ln>
                          <a:solidFill>
                            <a:srgbClr val="0000CC"/>
                          </a:solidFill>
                          <a:effectLst/>
                          <a:latin typeface="標楷體" pitchFamily="65" charset="-120"/>
                          <a:ea typeface="標楷體" pitchFamily="65" charset="-120"/>
                        </a:rPr>
                        <a:t>國文、英文</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200" b="1" i="0" u="none" strike="noStrike" cap="none" normalizeH="0" baseline="0" smtClean="0">
                          <a:ln>
                            <a:noFill/>
                          </a:ln>
                          <a:solidFill>
                            <a:srgbClr val="0000CC"/>
                          </a:solidFill>
                          <a:effectLst/>
                          <a:latin typeface="標楷體" pitchFamily="65" charset="-120"/>
                          <a:ea typeface="標楷體" pitchFamily="65" charset="-120"/>
                        </a:rPr>
                        <a:t>數學</a:t>
                      </a:r>
                      <a:r>
                        <a:rPr kumimoji="1" lang="en-US" altLang="zh-TW" sz="3200" b="1" i="0" u="none" strike="noStrike" cap="none" normalizeH="0" baseline="0" smtClean="0">
                          <a:ln>
                            <a:noFill/>
                          </a:ln>
                          <a:solidFill>
                            <a:srgbClr val="0000CC"/>
                          </a:solidFill>
                          <a:effectLst/>
                          <a:latin typeface="標楷體" pitchFamily="65" charset="-120"/>
                          <a:ea typeface="標楷體" pitchFamily="65" charset="-120"/>
                        </a:rPr>
                        <a:t>(B)</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200" b="1" i="0" u="none" strike="noStrike" cap="none" normalizeH="0" baseline="0" smtClean="0">
                          <a:ln>
                            <a:noFill/>
                          </a:ln>
                          <a:solidFill>
                            <a:srgbClr val="0000CC"/>
                          </a:solidFill>
                          <a:effectLst/>
                          <a:latin typeface="標楷體" pitchFamily="65" charset="-120"/>
                          <a:ea typeface="標楷體" pitchFamily="65" charset="-120"/>
                        </a:rPr>
                        <a:t>國文、英文</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200" b="1" i="0" u="none" strike="noStrike" cap="none" normalizeH="0" baseline="0" smtClean="0">
                          <a:ln>
                            <a:noFill/>
                          </a:ln>
                          <a:solidFill>
                            <a:srgbClr val="0000CC"/>
                          </a:solidFill>
                          <a:effectLst/>
                          <a:latin typeface="標楷體" pitchFamily="65" charset="-120"/>
                          <a:ea typeface="標楷體" pitchFamily="65" charset="-120"/>
                        </a:rPr>
                        <a:t>數學</a:t>
                      </a:r>
                      <a:r>
                        <a:rPr kumimoji="1" lang="en-US" altLang="zh-TW" sz="3200" b="1" i="0" u="none" strike="noStrike" cap="none" normalizeH="0" baseline="0" smtClean="0">
                          <a:ln>
                            <a:noFill/>
                          </a:ln>
                          <a:solidFill>
                            <a:srgbClr val="0000CC"/>
                          </a:solidFill>
                          <a:effectLst/>
                          <a:latin typeface="標楷體" pitchFamily="65" charset="-120"/>
                          <a:ea typeface="標楷體" pitchFamily="65" charset="-120"/>
                        </a:rPr>
                        <a:t>(B)</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200" b="1" i="0" u="none" strike="noStrike" cap="none" normalizeH="0" baseline="0" smtClean="0">
                          <a:ln>
                            <a:noFill/>
                          </a:ln>
                          <a:solidFill>
                            <a:srgbClr val="0000CC"/>
                          </a:solidFill>
                          <a:effectLst/>
                          <a:latin typeface="標楷體" pitchFamily="65" charset="-120"/>
                          <a:ea typeface="標楷體" pitchFamily="65" charset="-120"/>
                        </a:rPr>
                        <a:t>國文、英文</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200" b="1" i="0" u="none" strike="noStrike" cap="none" normalizeH="0" baseline="0" smtClean="0">
                          <a:ln>
                            <a:noFill/>
                          </a:ln>
                          <a:solidFill>
                            <a:srgbClr val="0000CC"/>
                          </a:solidFill>
                          <a:effectLst/>
                          <a:latin typeface="標楷體" pitchFamily="65" charset="-120"/>
                          <a:ea typeface="標楷體" pitchFamily="65" charset="-120"/>
                        </a:rPr>
                        <a:t>數學</a:t>
                      </a:r>
                      <a:r>
                        <a:rPr kumimoji="1" lang="en-US" altLang="zh-TW" sz="3200" b="1" i="0" u="none" strike="noStrike" cap="none" normalizeH="0" baseline="0" smtClean="0">
                          <a:ln>
                            <a:noFill/>
                          </a:ln>
                          <a:solidFill>
                            <a:srgbClr val="0000CC"/>
                          </a:solidFill>
                          <a:effectLst/>
                          <a:latin typeface="標楷體" pitchFamily="65" charset="-120"/>
                          <a:ea typeface="標楷體" pitchFamily="65" charset="-120"/>
                        </a:rPr>
                        <a:t>(B)</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7644">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專業科目</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  </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一</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smtClean="0">
                          <a:ln>
                            <a:noFill/>
                          </a:ln>
                          <a:solidFill>
                            <a:srgbClr val="FF3300"/>
                          </a:solidFill>
                          <a:effectLst/>
                          <a:latin typeface="標楷體" pitchFamily="65" charset="-120"/>
                          <a:ea typeface="標楷體" pitchFamily="65" charset="-120"/>
                        </a:rPr>
                        <a:t>1.</a:t>
                      </a:r>
                      <a:r>
                        <a:rPr kumimoji="1" lang="zh-TW" altLang="en-US" sz="2800" b="1" i="0" u="none" strike="noStrike" cap="none" normalizeH="0" baseline="0" smtClean="0">
                          <a:ln>
                            <a:noFill/>
                          </a:ln>
                          <a:solidFill>
                            <a:srgbClr val="FF3300"/>
                          </a:solidFill>
                          <a:effectLst/>
                          <a:latin typeface="標楷體" pitchFamily="65" charset="-120"/>
                          <a:ea typeface="標楷體" pitchFamily="65" charset="-120"/>
                        </a:rPr>
                        <a:t>商業概論</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smtClean="0">
                          <a:ln>
                            <a:noFill/>
                          </a:ln>
                          <a:solidFill>
                            <a:srgbClr val="FF3300"/>
                          </a:solidFill>
                          <a:effectLst/>
                          <a:latin typeface="標楷體" pitchFamily="65" charset="-120"/>
                          <a:ea typeface="標楷體" pitchFamily="65" charset="-120"/>
                        </a:rPr>
                        <a:t>2.</a:t>
                      </a:r>
                      <a:r>
                        <a:rPr kumimoji="1" lang="zh-TW" altLang="en-US" sz="2800" b="1" i="0" u="none" strike="noStrike" cap="none" normalizeH="0" baseline="0" smtClean="0">
                          <a:ln>
                            <a:noFill/>
                          </a:ln>
                          <a:solidFill>
                            <a:srgbClr val="FF3300"/>
                          </a:solidFill>
                          <a:effectLst/>
                          <a:latin typeface="標楷體" pitchFamily="65" charset="-120"/>
                          <a:ea typeface="標楷體" pitchFamily="65" charset="-120"/>
                        </a:rPr>
                        <a:t>計算機概論</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smtClean="0">
                          <a:ln>
                            <a:noFill/>
                          </a:ln>
                          <a:solidFill>
                            <a:srgbClr val="006600"/>
                          </a:solidFill>
                          <a:effectLst/>
                          <a:latin typeface="標楷體" pitchFamily="65" charset="-120"/>
                          <a:ea typeface="標楷體" pitchFamily="65" charset="-120"/>
                        </a:rPr>
                        <a:t>1.</a:t>
                      </a:r>
                      <a:r>
                        <a:rPr kumimoji="1" lang="zh-TW" altLang="en-US" sz="2800" b="1" i="0" u="none" strike="noStrike" cap="none" normalizeH="0" baseline="0" smtClean="0">
                          <a:ln>
                            <a:noFill/>
                          </a:ln>
                          <a:solidFill>
                            <a:srgbClr val="006600"/>
                          </a:solidFill>
                          <a:effectLst/>
                          <a:latin typeface="標楷體" pitchFamily="65" charset="-120"/>
                          <a:ea typeface="標楷體" pitchFamily="65" charset="-120"/>
                        </a:rPr>
                        <a:t>商業概論</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smtClean="0">
                          <a:ln>
                            <a:noFill/>
                          </a:ln>
                          <a:solidFill>
                            <a:srgbClr val="006600"/>
                          </a:solidFill>
                          <a:effectLst/>
                          <a:latin typeface="標楷體" pitchFamily="65" charset="-120"/>
                          <a:ea typeface="標楷體" pitchFamily="65" charset="-120"/>
                        </a:rPr>
                        <a:t>2.</a:t>
                      </a:r>
                      <a:r>
                        <a:rPr kumimoji="1" lang="zh-TW" altLang="en-US" sz="2800" b="1" i="0" u="none" strike="noStrike" cap="none" normalizeH="0" baseline="0" smtClean="0">
                          <a:ln>
                            <a:noFill/>
                          </a:ln>
                          <a:solidFill>
                            <a:srgbClr val="006600"/>
                          </a:solidFill>
                          <a:effectLst/>
                          <a:latin typeface="標楷體" pitchFamily="65" charset="-120"/>
                          <a:ea typeface="標楷體" pitchFamily="65" charset="-120"/>
                        </a:rPr>
                        <a:t>計算機概論</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smtClean="0">
                          <a:ln>
                            <a:noFill/>
                          </a:ln>
                          <a:solidFill>
                            <a:srgbClr val="CC0066"/>
                          </a:solidFill>
                          <a:effectLst/>
                          <a:latin typeface="標楷體" pitchFamily="65" charset="-120"/>
                          <a:ea typeface="標楷體" pitchFamily="65" charset="-120"/>
                        </a:rPr>
                        <a:t>1.</a:t>
                      </a:r>
                      <a:r>
                        <a:rPr kumimoji="1" lang="zh-TW" altLang="en-US" sz="2800" b="1" i="0" u="none" strike="noStrike" cap="none" normalizeH="0" baseline="0" smtClean="0">
                          <a:ln>
                            <a:noFill/>
                          </a:ln>
                          <a:solidFill>
                            <a:srgbClr val="CC0066"/>
                          </a:solidFill>
                          <a:effectLst/>
                          <a:latin typeface="標楷體" pitchFamily="65" charset="-120"/>
                          <a:ea typeface="標楷體" pitchFamily="65" charset="-120"/>
                        </a:rPr>
                        <a:t>商業概論</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smtClean="0">
                          <a:ln>
                            <a:noFill/>
                          </a:ln>
                          <a:solidFill>
                            <a:srgbClr val="CC0066"/>
                          </a:solidFill>
                          <a:effectLst/>
                          <a:latin typeface="標楷體" pitchFamily="65" charset="-120"/>
                          <a:ea typeface="標楷體" pitchFamily="65" charset="-120"/>
                        </a:rPr>
                        <a:t>2.</a:t>
                      </a:r>
                      <a:r>
                        <a:rPr kumimoji="1" lang="zh-TW" altLang="en-US" sz="2800" b="1" i="0" u="none" strike="noStrike" cap="none" normalizeH="0" baseline="0" smtClean="0">
                          <a:ln>
                            <a:noFill/>
                          </a:ln>
                          <a:solidFill>
                            <a:srgbClr val="CC0066"/>
                          </a:solidFill>
                          <a:effectLst/>
                          <a:latin typeface="標楷體" pitchFamily="65" charset="-120"/>
                          <a:ea typeface="標楷體" pitchFamily="65" charset="-120"/>
                        </a:rPr>
                        <a:t>計算機概論</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682">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專業科目</a:t>
                      </a:r>
                    </a:p>
                    <a:p>
                      <a:pPr marL="0" marR="0" lvl="0" indent="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  </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二</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914400" indent="-45720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295400" indent="-3810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714500" indent="-3429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171700" indent="-3429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628900" indent="-3429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3086100" indent="-3429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543300" indent="-3429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4000500" indent="-3429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533400" marR="0" lvl="0" indent="-53340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dirty="0" smtClean="0">
                          <a:ln>
                            <a:noFill/>
                          </a:ln>
                          <a:solidFill>
                            <a:srgbClr val="FF3300"/>
                          </a:solidFill>
                          <a:effectLst/>
                          <a:latin typeface="標楷體" pitchFamily="65" charset="-120"/>
                          <a:ea typeface="標楷體" pitchFamily="65" charset="-120"/>
                        </a:rPr>
                        <a:t>1.</a:t>
                      </a:r>
                      <a:r>
                        <a:rPr kumimoji="1" lang="zh-TW" altLang="en-US" sz="2800" b="1" i="0" u="none" strike="noStrike" cap="none" normalizeH="0" baseline="0" dirty="0" smtClean="0">
                          <a:ln>
                            <a:noFill/>
                          </a:ln>
                          <a:solidFill>
                            <a:srgbClr val="FF3300"/>
                          </a:solidFill>
                          <a:effectLst/>
                          <a:latin typeface="標楷體" pitchFamily="65" charset="-120"/>
                          <a:ea typeface="標楷體" pitchFamily="65" charset="-120"/>
                        </a:rPr>
                        <a:t>經濟學</a:t>
                      </a:r>
                    </a:p>
                    <a:p>
                      <a:pPr marL="533400" marR="0" lvl="0" indent="-53340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dirty="0" smtClean="0">
                          <a:ln>
                            <a:noFill/>
                          </a:ln>
                          <a:solidFill>
                            <a:srgbClr val="FF3300"/>
                          </a:solidFill>
                          <a:effectLst/>
                          <a:latin typeface="標楷體" pitchFamily="65" charset="-120"/>
                          <a:ea typeface="標楷體" pitchFamily="65" charset="-120"/>
                        </a:rPr>
                        <a:t>2.</a:t>
                      </a:r>
                      <a:r>
                        <a:rPr kumimoji="1" lang="zh-TW" altLang="en-US" sz="2800" b="1" i="0" u="none" strike="noStrike" cap="none" normalizeH="0" baseline="0" dirty="0" smtClean="0">
                          <a:ln>
                            <a:noFill/>
                          </a:ln>
                          <a:solidFill>
                            <a:srgbClr val="FF3300"/>
                          </a:solidFill>
                          <a:effectLst/>
                          <a:latin typeface="標楷體" pitchFamily="65" charset="-120"/>
                          <a:ea typeface="標楷體" pitchFamily="65" charset="-120"/>
                        </a:rPr>
                        <a:t>會計學</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dirty="0" smtClean="0">
                          <a:ln>
                            <a:noFill/>
                          </a:ln>
                          <a:solidFill>
                            <a:srgbClr val="006600"/>
                          </a:solidFill>
                          <a:effectLst/>
                          <a:latin typeface="標楷體" pitchFamily="65" charset="-120"/>
                          <a:ea typeface="標楷體" pitchFamily="65" charset="-120"/>
                        </a:rPr>
                        <a:t>1.</a:t>
                      </a:r>
                      <a:r>
                        <a:rPr kumimoji="1" lang="zh-TW" altLang="en-US" sz="2800" b="1" i="0" u="none" strike="noStrike" cap="none" normalizeH="0" baseline="0" dirty="0" smtClean="0">
                          <a:ln>
                            <a:noFill/>
                          </a:ln>
                          <a:solidFill>
                            <a:srgbClr val="006600"/>
                          </a:solidFill>
                          <a:effectLst/>
                          <a:latin typeface="標楷體" pitchFamily="65" charset="-120"/>
                          <a:ea typeface="標楷體" pitchFamily="65" charset="-120"/>
                        </a:rPr>
                        <a:t>經濟學</a:t>
                      </a:r>
                    </a:p>
                    <a:p>
                      <a:pPr marL="0" marR="0" lvl="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dirty="0" smtClean="0">
                          <a:ln>
                            <a:noFill/>
                          </a:ln>
                          <a:solidFill>
                            <a:srgbClr val="006600"/>
                          </a:solidFill>
                          <a:effectLst/>
                          <a:latin typeface="標楷體" pitchFamily="65" charset="-120"/>
                          <a:ea typeface="標楷體" pitchFamily="65" charset="-120"/>
                        </a:rPr>
                        <a:t>2.</a:t>
                      </a:r>
                      <a:r>
                        <a:rPr kumimoji="1" lang="zh-TW" altLang="en-US" sz="2800" b="1" i="0" u="none" strike="noStrike" cap="none" normalizeH="0" baseline="0" dirty="0" smtClean="0">
                          <a:ln>
                            <a:noFill/>
                          </a:ln>
                          <a:solidFill>
                            <a:srgbClr val="006600"/>
                          </a:solidFill>
                          <a:effectLst/>
                          <a:latin typeface="標楷體" pitchFamily="65" charset="-120"/>
                          <a:ea typeface="標楷體" pitchFamily="65" charset="-120"/>
                        </a:rPr>
                        <a:t>會計學</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dirty="0" smtClean="0">
                          <a:ln>
                            <a:noFill/>
                          </a:ln>
                          <a:solidFill>
                            <a:srgbClr val="CC0066"/>
                          </a:solidFill>
                          <a:effectLst/>
                          <a:latin typeface="標楷體" pitchFamily="65" charset="-120"/>
                          <a:ea typeface="標楷體" pitchFamily="65" charset="-120"/>
                        </a:rPr>
                        <a:t>英文閱讀與寫作</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919162"/>
          </a:xfrm>
        </p:spPr>
        <p:txBody>
          <a:bodyPr/>
          <a:lstStyle/>
          <a:p>
            <a:pPr eaLnBrk="1" hangingPunct="1"/>
            <a:r>
              <a:rPr lang="zh-TW" altLang="en-US" b="1" dirty="0" smtClean="0">
                <a:latin typeface="標楷體" pitchFamily="65" charset="-120"/>
                <a:ea typeface="標楷體" pitchFamily="65" charset="-120"/>
              </a:rPr>
              <a:t>學術學程考試科目</a:t>
            </a:r>
          </a:p>
        </p:txBody>
      </p:sp>
      <p:graphicFrame>
        <p:nvGraphicFramePr>
          <p:cNvPr id="54572" name="Group 300"/>
          <p:cNvGraphicFramePr>
            <a:graphicFrameLocks noGrp="1"/>
          </p:cNvGraphicFramePr>
          <p:nvPr>
            <p:ph type="tbl" idx="1"/>
            <p:extLst>
              <p:ext uri="{D42A27DB-BD31-4B8C-83A1-F6EECF244321}">
                <p14:modId xmlns:p14="http://schemas.microsoft.com/office/powerpoint/2010/main" val="1213091047"/>
              </p:ext>
            </p:extLst>
          </p:nvPr>
        </p:nvGraphicFramePr>
        <p:xfrm>
          <a:off x="381000" y="1449388"/>
          <a:ext cx="8697913" cy="4460976"/>
        </p:xfrm>
        <a:graphic>
          <a:graphicData uri="http://schemas.openxmlformats.org/drawingml/2006/table">
            <a:tbl>
              <a:tblPr/>
              <a:tblGrid>
                <a:gridCol w="1606550"/>
                <a:gridCol w="2381250"/>
                <a:gridCol w="2336800"/>
                <a:gridCol w="2373313"/>
              </a:tblGrid>
              <a:tr h="1188670">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標楷體" pitchFamily="65" charset="-120"/>
                          <a:ea typeface="標楷體" pitchFamily="65" charset="-120"/>
                        </a:rPr>
                        <a:t>    </a:t>
                      </a: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學程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標楷體" pitchFamily="65" charset="-120"/>
                          <a:ea typeface="標楷體" pitchFamily="65" charset="-120"/>
                        </a:rPr>
                        <a:t>科目</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600" b="1" i="0" u="none" strike="noStrike" cap="none" normalizeH="0" baseline="0" dirty="0" smtClean="0">
                          <a:ln>
                            <a:noFill/>
                          </a:ln>
                          <a:solidFill>
                            <a:srgbClr val="FF3300"/>
                          </a:solidFill>
                          <a:effectLst/>
                          <a:latin typeface="標楷體" pitchFamily="65" charset="-120"/>
                          <a:ea typeface="標楷體" pitchFamily="65" charset="-120"/>
                        </a:rPr>
                        <a:t>學術學程</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600" b="1" i="0" u="none" strike="noStrike" cap="none" normalizeH="0" baseline="0" dirty="0" smtClean="0">
                          <a:ln>
                            <a:noFill/>
                          </a:ln>
                          <a:solidFill>
                            <a:srgbClr val="006600"/>
                          </a:solidFill>
                          <a:effectLst/>
                          <a:latin typeface="標楷體" pitchFamily="65" charset="-120"/>
                          <a:ea typeface="標楷體" pitchFamily="65" charset="-120"/>
                        </a:rPr>
                        <a:t>工程與管理類</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600" b="1" i="0" u="none" strike="noStrike" cap="none" normalizeH="0" baseline="0" dirty="0" smtClean="0">
                          <a:ln>
                            <a:noFill/>
                          </a:ln>
                          <a:solidFill>
                            <a:srgbClr val="CC0066"/>
                          </a:solidFill>
                          <a:effectLst/>
                          <a:latin typeface="標楷體" pitchFamily="65" charset="-120"/>
                          <a:ea typeface="標楷體" pitchFamily="65" charset="-120"/>
                        </a:rPr>
                        <a:t>衛生與護理類</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4287">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dirty="0" smtClean="0">
                          <a:ln>
                            <a:noFill/>
                          </a:ln>
                          <a:solidFill>
                            <a:srgbClr val="0000CC"/>
                          </a:solidFill>
                          <a:effectLst/>
                          <a:latin typeface="標楷體" pitchFamily="65" charset="-120"/>
                          <a:ea typeface="標楷體" pitchFamily="65" charset="-120"/>
                        </a:rPr>
                        <a:t>共同科目</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altLang="zh-TW" sz="3200" b="1" i="0" u="none" strike="noStrike" cap="none" normalizeH="0" baseline="0" dirty="0" smtClean="0">
                        <a:ln>
                          <a:noFill/>
                        </a:ln>
                        <a:solidFill>
                          <a:srgbClr val="FF0000"/>
                        </a:solidFill>
                        <a:effectLst/>
                        <a:latin typeface="標楷體" pitchFamily="65" charset="-120"/>
                        <a:ea typeface="標楷體" pitchFamily="65"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200" b="1" i="0" u="none" strike="noStrike" cap="none" normalizeH="0" baseline="0" dirty="0" smtClean="0">
                          <a:ln>
                            <a:noFill/>
                          </a:ln>
                          <a:solidFill>
                            <a:srgbClr val="0000CC"/>
                          </a:solidFill>
                          <a:effectLst/>
                          <a:latin typeface="標楷體" pitchFamily="65" charset="-120"/>
                          <a:ea typeface="標楷體" pitchFamily="65" charset="-120"/>
                        </a:rPr>
                        <a:t>國文、英文</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200" b="1" i="0" u="none" strike="noStrike" cap="none" normalizeH="0" baseline="0" dirty="0" smtClean="0">
                          <a:ln>
                            <a:noFill/>
                          </a:ln>
                          <a:solidFill>
                            <a:srgbClr val="0000CC"/>
                          </a:solidFill>
                          <a:effectLst/>
                          <a:latin typeface="標楷體" pitchFamily="65" charset="-120"/>
                          <a:ea typeface="標楷體" pitchFamily="65" charset="-120"/>
                        </a:rPr>
                        <a:t>數學</a:t>
                      </a:r>
                      <a:r>
                        <a:rPr kumimoji="1" lang="en-US" altLang="zh-TW" sz="3200" b="1" i="0" u="none" strike="noStrike" cap="none" normalizeH="0" baseline="0" dirty="0" smtClean="0">
                          <a:ln>
                            <a:noFill/>
                          </a:ln>
                          <a:solidFill>
                            <a:srgbClr val="0000CC"/>
                          </a:solidFill>
                          <a:effectLst/>
                          <a:latin typeface="標楷體" pitchFamily="65" charset="-120"/>
                          <a:ea typeface="標楷體" pitchFamily="65" charset="-120"/>
                        </a:rPr>
                        <a:t>(C)</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200" b="1" i="0" u="none" strike="noStrike" cap="none" normalizeH="0" baseline="0" dirty="0" smtClean="0">
                          <a:ln>
                            <a:noFill/>
                          </a:ln>
                          <a:solidFill>
                            <a:srgbClr val="0000CC"/>
                          </a:solidFill>
                          <a:effectLst/>
                          <a:latin typeface="標楷體" pitchFamily="65" charset="-120"/>
                          <a:ea typeface="標楷體" pitchFamily="65" charset="-120"/>
                        </a:rPr>
                        <a:t>國文、英文</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3200" b="1" i="0" u="none" strike="noStrike" cap="none" normalizeH="0" baseline="0" dirty="0" smtClean="0">
                          <a:ln>
                            <a:noFill/>
                          </a:ln>
                          <a:solidFill>
                            <a:srgbClr val="0000CC"/>
                          </a:solidFill>
                          <a:effectLst/>
                          <a:latin typeface="標楷體" pitchFamily="65" charset="-120"/>
                          <a:ea typeface="標楷體" pitchFamily="65" charset="-120"/>
                        </a:rPr>
                        <a:t>數學</a:t>
                      </a:r>
                      <a:r>
                        <a:rPr kumimoji="1" lang="en-US" altLang="zh-TW" sz="3200" b="1" i="0" u="none" strike="noStrike" cap="none" normalizeH="0" baseline="0" dirty="0" smtClean="0">
                          <a:ln>
                            <a:noFill/>
                          </a:ln>
                          <a:solidFill>
                            <a:srgbClr val="0000CC"/>
                          </a:solidFill>
                          <a:effectLst/>
                          <a:latin typeface="標楷體" pitchFamily="65" charset="-120"/>
                          <a:ea typeface="標楷體" pitchFamily="65" charset="-120"/>
                        </a:rPr>
                        <a:t>(A)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7738">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專業科目</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  </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一</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en-US" sz="2800" b="1" i="0" u="none" strike="noStrike" cap="none" normalizeH="0" baseline="0" dirty="0" smtClean="0">
                        <a:ln>
                          <a:noFill/>
                        </a:ln>
                        <a:solidFill>
                          <a:srgbClr val="FF3300"/>
                        </a:solidFill>
                        <a:effectLst/>
                        <a:latin typeface="標楷體" pitchFamily="65" charset="-120"/>
                        <a:ea typeface="標楷體" pitchFamily="65"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dirty="0" smtClean="0">
                          <a:ln>
                            <a:noFill/>
                          </a:ln>
                          <a:solidFill>
                            <a:srgbClr val="006600"/>
                          </a:solidFill>
                          <a:effectLst/>
                          <a:latin typeface="標楷體" pitchFamily="65" charset="-120"/>
                          <a:ea typeface="標楷體" pitchFamily="65" charset="-120"/>
                        </a:rPr>
                        <a:t>1.</a:t>
                      </a:r>
                      <a:r>
                        <a:rPr kumimoji="1" lang="zh-TW" altLang="en-US" sz="2800" b="1" i="0" u="none" strike="noStrike" cap="none" normalizeH="0" baseline="0" dirty="0" smtClean="0">
                          <a:ln>
                            <a:noFill/>
                          </a:ln>
                          <a:solidFill>
                            <a:srgbClr val="006600"/>
                          </a:solidFill>
                          <a:effectLst/>
                          <a:latin typeface="標楷體" pitchFamily="65" charset="-120"/>
                          <a:ea typeface="標楷體" pitchFamily="65" charset="-120"/>
                        </a:rPr>
                        <a:t>基礎物理</a:t>
                      </a:r>
                      <a:endParaRPr kumimoji="1" lang="en-US" altLang="zh-TW" sz="2800" b="1" i="0" u="none" strike="noStrike" cap="none" normalizeH="0" baseline="0" dirty="0" smtClean="0">
                        <a:ln>
                          <a:noFill/>
                        </a:ln>
                        <a:solidFill>
                          <a:srgbClr val="0066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800" b="1" i="0" u="none" strike="noStrike" cap="none" normalizeH="0" baseline="0" dirty="0" smtClean="0">
                          <a:ln>
                            <a:noFill/>
                          </a:ln>
                          <a:solidFill>
                            <a:srgbClr val="006600"/>
                          </a:solidFill>
                          <a:effectLst/>
                          <a:latin typeface="標楷體" pitchFamily="65" charset="-120"/>
                          <a:ea typeface="標楷體" pitchFamily="65" charset="-120"/>
                        </a:rPr>
                        <a:t>2.</a:t>
                      </a:r>
                      <a:r>
                        <a:rPr kumimoji="1" lang="zh-TW" altLang="en-US" sz="2800" b="1" i="0" u="none" strike="noStrike" cap="none" normalizeH="0" baseline="0" dirty="0" smtClean="0">
                          <a:ln>
                            <a:noFill/>
                          </a:ln>
                          <a:solidFill>
                            <a:srgbClr val="006600"/>
                          </a:solidFill>
                          <a:effectLst/>
                          <a:latin typeface="標楷體" pitchFamily="65" charset="-120"/>
                          <a:ea typeface="標楷體" pitchFamily="65" charset="-120"/>
                        </a:rPr>
                        <a:t>基礎化學</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800" b="1"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n-cs"/>
                        </a:rPr>
                        <a:t>基礎生物</a:t>
                      </a:r>
                      <a:endParaRPr kumimoji="1" lang="zh-TW" altLang="en-US" sz="2800" b="1" i="0" u="none" strike="noStrike" cap="none" normalizeH="0" baseline="0" dirty="0" smtClean="0">
                        <a:ln>
                          <a:noFill/>
                        </a:ln>
                        <a:solidFill>
                          <a:srgbClr val="FF0000"/>
                        </a:solidFill>
                        <a:effectLst/>
                        <a:latin typeface="標楷體" pitchFamily="65" charset="-120"/>
                        <a:ea typeface="標楷體" pitchFamily="65"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179">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專業科目</a:t>
                      </a:r>
                    </a:p>
                    <a:p>
                      <a:pPr marL="0" marR="0" lvl="0" indent="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  </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二</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marL="914400" indent="-457200">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marL="1295400" indent="-381000">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marL="1714500" indent="-342900">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marL="2171700" indent="-342900">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marL="2628900" indent="-3429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marL="3086100" indent="-3429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marL="3543300" indent="-3429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marL="4000500" indent="-3429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533400" marR="0" lvl="0" indent="-53340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endParaRPr kumimoji="1" lang="zh-TW" altLang="en-US" sz="2800" b="1" i="0" u="none" strike="noStrike" cap="none" normalizeH="0" baseline="0" dirty="0" smtClean="0">
                        <a:ln>
                          <a:noFill/>
                        </a:ln>
                        <a:solidFill>
                          <a:srgbClr val="FF3300"/>
                        </a:solidFill>
                        <a:effectLst/>
                        <a:latin typeface="標楷體" pitchFamily="65" charset="-120"/>
                        <a:ea typeface="標楷體" pitchFamily="65"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rgbClr val="FFCC00"/>
                        </a:buClr>
                        <a:buSzPct val="75000"/>
                        <a:buFont typeface="Wingdings" pitchFamily="2" charset="2"/>
                        <a:buNone/>
                        <a:tabLst/>
                        <a:defRPr/>
                      </a:pPr>
                      <a:r>
                        <a:rPr kumimoji="1" lang="zh-TW" altLang="en-US" sz="2800" b="1" i="0" u="none" strike="noStrike" cap="none" normalizeH="0" baseline="0" dirty="0" smtClean="0">
                          <a:ln>
                            <a:noFill/>
                          </a:ln>
                          <a:solidFill>
                            <a:srgbClr val="006600"/>
                          </a:solidFill>
                          <a:effectLst/>
                          <a:latin typeface="標楷體" pitchFamily="65" charset="-120"/>
                          <a:ea typeface="標楷體" pitchFamily="65" charset="-120"/>
                        </a:rPr>
                        <a:t>計算機概論</a:t>
                      </a:r>
                    </a:p>
                    <a:p>
                      <a:pPr marL="0" marR="0" lvl="0" indent="0" algn="l" defTabSz="914400" rtl="0" eaLnBrk="1" fontAlgn="base" latinLnBrk="0" hangingPunct="1">
                        <a:lnSpc>
                          <a:spcPct val="100000"/>
                        </a:lnSpc>
                        <a:spcBef>
                          <a:spcPct val="20000"/>
                        </a:spcBef>
                        <a:spcAft>
                          <a:spcPct val="0"/>
                        </a:spcAft>
                        <a:buClr>
                          <a:srgbClr val="FFCC00"/>
                        </a:buClr>
                        <a:buSzPct val="75000"/>
                        <a:buFont typeface="Wingdings" pitchFamily="2" charset="2"/>
                        <a:buNone/>
                        <a:tabLst/>
                        <a:defRPr/>
                      </a:pPr>
                      <a:endParaRPr kumimoji="1" lang="en-US" altLang="zh-TW" sz="2800" b="1" i="0" u="none" strike="noStrike" kern="1200" cap="none" spc="0" normalizeH="0" baseline="0" noProof="0" dirty="0" smtClean="0">
                        <a:ln>
                          <a:noFill/>
                        </a:ln>
                        <a:solidFill>
                          <a:srgbClr val="006600"/>
                        </a:solidFill>
                        <a:effectLst/>
                        <a:uLnTx/>
                        <a:uFillTx/>
                        <a:latin typeface="標楷體" pitchFamily="65" charset="-120"/>
                        <a:ea typeface="標楷體" pitchFamily="65" charset="-120"/>
                        <a:cs typeface="+mn-cs"/>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1" lang="zh-TW" altLang="en-US" sz="2800" b="1" i="0" u="none" strike="noStrike" cap="none" normalizeH="0" baseline="0" dirty="0" smtClean="0">
                          <a:ln>
                            <a:noFill/>
                          </a:ln>
                          <a:solidFill>
                            <a:srgbClr val="FF0000"/>
                          </a:solidFill>
                          <a:effectLst/>
                          <a:latin typeface="標楷體" pitchFamily="65" charset="-120"/>
                          <a:ea typeface="標楷體" pitchFamily="65" charset="-120"/>
                        </a:rPr>
                        <a:t>健康與護理</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73113" y="115888"/>
            <a:ext cx="8229600" cy="1143000"/>
          </a:xfrm>
        </p:spPr>
        <p:txBody>
          <a:bodyPr/>
          <a:lstStyle/>
          <a:p>
            <a:pPr eaLnBrk="1" hangingPunct="1"/>
            <a:r>
              <a:rPr lang="zh-TW" altLang="en-US" b="1" smtClean="0">
                <a:ea typeface="標楷體" pitchFamily="65" charset="-120"/>
              </a:rPr>
              <a:t>儲備能力    證照考取</a:t>
            </a:r>
          </a:p>
        </p:txBody>
      </p:sp>
      <p:graphicFrame>
        <p:nvGraphicFramePr>
          <p:cNvPr id="102478" name="Group 78"/>
          <p:cNvGraphicFramePr>
            <a:graphicFrameLocks noGrp="1"/>
          </p:cNvGraphicFramePr>
          <p:nvPr>
            <p:ph type="tbl" idx="1"/>
            <p:extLst>
              <p:ext uri="{D42A27DB-BD31-4B8C-83A1-F6EECF244321}">
                <p14:modId xmlns:p14="http://schemas.microsoft.com/office/powerpoint/2010/main" val="1246037261"/>
              </p:ext>
            </p:extLst>
          </p:nvPr>
        </p:nvGraphicFramePr>
        <p:xfrm>
          <a:off x="755650" y="1503363"/>
          <a:ext cx="7704138" cy="4632324"/>
        </p:xfrm>
        <a:graphic>
          <a:graphicData uri="http://schemas.openxmlformats.org/drawingml/2006/table">
            <a:tbl>
              <a:tblPr/>
              <a:tblGrid>
                <a:gridCol w="3794125"/>
                <a:gridCol w="3910013"/>
              </a:tblGrid>
              <a:tr h="822966">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4800" b="1" i="0" u="none" strike="noStrike" cap="none" normalizeH="0" baseline="0" dirty="0" smtClean="0">
                          <a:ln>
                            <a:noFill/>
                          </a:ln>
                          <a:solidFill>
                            <a:srgbClr val="19553E"/>
                          </a:solidFill>
                          <a:effectLst/>
                          <a:latin typeface="標楷體" pitchFamily="65" charset="-120"/>
                          <a:ea typeface="標楷體" pitchFamily="65" charset="-120"/>
                        </a:rPr>
                        <a:t>學程</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4800" b="1" i="0" u="none" strike="noStrike" cap="none" normalizeH="0" baseline="0" smtClean="0">
                          <a:ln>
                            <a:noFill/>
                          </a:ln>
                          <a:solidFill>
                            <a:srgbClr val="19553E"/>
                          </a:solidFill>
                          <a:effectLst/>
                          <a:latin typeface="標楷體" pitchFamily="65" charset="-120"/>
                          <a:ea typeface="標楷體" pitchFamily="65" charset="-120"/>
                        </a:rPr>
                        <a:t>考取證照</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102704">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4100" b="1" i="0" u="none" strike="noStrike" cap="none" normalizeH="0" baseline="0" dirty="0" smtClean="0">
                          <a:ln>
                            <a:noFill/>
                          </a:ln>
                          <a:solidFill>
                            <a:srgbClr val="000000"/>
                          </a:solidFill>
                          <a:effectLst/>
                          <a:latin typeface="標楷體" pitchFamily="65" charset="-120"/>
                          <a:ea typeface="標楷體" pitchFamily="65" charset="-120"/>
                        </a:rPr>
                        <a:t>資訊應用學程</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alpha val="50000"/>
                      </a:srgb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1.</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電腦軟體應用丙級</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2.</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網頁設計丙級</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3.</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會計資訊丙級</a:t>
                      </a:r>
                      <a:endPar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alpha val="50000"/>
                      </a:srgbClr>
                    </a:solidFill>
                  </a:tcPr>
                </a:tc>
              </a:tr>
              <a:tr h="1353327">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4100" b="1" i="0" u="none" strike="noStrike" cap="none" normalizeH="0" baseline="0" dirty="0" smtClean="0">
                          <a:ln>
                            <a:noFill/>
                          </a:ln>
                          <a:solidFill>
                            <a:srgbClr val="000000"/>
                          </a:solidFill>
                          <a:effectLst/>
                          <a:latin typeface="標楷體" pitchFamily="65" charset="-120"/>
                          <a:ea typeface="標楷體" pitchFamily="65" charset="-120"/>
                        </a:rPr>
                        <a:t>商業經營學程</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alpha val="50000"/>
                      </a:srgb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1.</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電腦軟體應用丙級</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2.</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門市服務丙級</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3.</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會計事務丙級</a:t>
                      </a:r>
                      <a:endPar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4.</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商教協會商業管理能力檢定</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alpha val="50000"/>
                      </a:srgbClr>
                    </a:solidFill>
                  </a:tcPr>
                </a:tc>
              </a:tr>
              <a:tr h="1353327">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4100" b="1" i="0" u="none" strike="noStrike" cap="none" normalizeH="0" baseline="0" dirty="0" smtClean="0">
                          <a:ln>
                            <a:noFill/>
                          </a:ln>
                          <a:solidFill>
                            <a:srgbClr val="000000"/>
                          </a:solidFill>
                          <a:effectLst/>
                          <a:latin typeface="標楷體" pitchFamily="65" charset="-120"/>
                          <a:ea typeface="標楷體" pitchFamily="65" charset="-120"/>
                        </a:rPr>
                        <a:t>應用英語學程</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alpha val="50000"/>
                      </a:srgb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1.</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電腦軟體應用丙級</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800" b="1" i="0" u="none" strike="noStrike" cap="none" normalizeH="0" baseline="0" dirty="0" err="1" smtClean="0">
                          <a:ln>
                            <a:noFill/>
                          </a:ln>
                          <a:solidFill>
                            <a:srgbClr val="000000"/>
                          </a:solidFill>
                          <a:effectLst/>
                          <a:latin typeface="標楷體" pitchFamily="65" charset="-120"/>
                          <a:ea typeface="標楷體" pitchFamily="65" charset="-120"/>
                        </a:rPr>
                        <a:t>2.GEPT</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全民英文檢定</a:t>
                      </a:r>
                    </a:p>
                    <a:p>
                      <a:pPr marL="0" marR="0" lvl="0" indent="0" algn="l" defTabSz="914400" rtl="0" eaLnBrk="1" fontAlgn="base" latinLnBrk="0" hangingPunct="1">
                        <a:lnSpc>
                          <a:spcPct val="100000"/>
                        </a:lnSpc>
                        <a:spcBef>
                          <a:spcPct val="20000"/>
                        </a:spcBef>
                        <a:spcAft>
                          <a:spcPct val="0"/>
                        </a:spcAft>
                        <a:buClr>
                          <a:srgbClr val="FFCC00"/>
                        </a:buClr>
                        <a:buSzPct val="75000"/>
                        <a:buFont typeface="Wingdings" pitchFamily="2" charset="2"/>
                        <a:buNone/>
                        <a:tabLst/>
                        <a:defRPr/>
                      </a:pP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3.</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多益</a:t>
                      </a:r>
                      <a:r>
                        <a:rPr kumimoji="1" lang="zh-TW" altLang="en-US" sz="18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rPr>
                        <a:t>檢定</a:t>
                      </a:r>
                      <a:endParaRPr kumimoji="1" lang="en-US" altLang="zh-TW" sz="18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20000"/>
                        </a:spcBef>
                        <a:spcAft>
                          <a:spcPct val="0"/>
                        </a:spcAft>
                        <a:buClr>
                          <a:srgbClr val="FFCC00"/>
                        </a:buClr>
                        <a:buSzPct val="75000"/>
                        <a:buFont typeface="Wingdings" pitchFamily="2" charset="2"/>
                        <a:buNone/>
                        <a:tabLst/>
                        <a:defRPr/>
                      </a:pPr>
                      <a:r>
                        <a:rPr kumimoji="1" lang="en-US" altLang="zh-TW" sz="1800" b="1" i="0" u="none" strike="noStrike" cap="none" normalizeH="0" baseline="0" dirty="0" smtClean="0">
                          <a:ln>
                            <a:noFill/>
                          </a:ln>
                          <a:solidFill>
                            <a:srgbClr val="000000"/>
                          </a:solidFill>
                          <a:effectLst/>
                          <a:latin typeface="標楷體" pitchFamily="65" charset="-120"/>
                          <a:ea typeface="標楷體" pitchFamily="65" charset="-120"/>
                        </a:rPr>
                        <a:t>4.</a:t>
                      </a:r>
                      <a:r>
                        <a:rPr kumimoji="1" lang="zh-TW" altLang="en-US" sz="1800" b="1" i="0" u="none" strike="noStrike" cap="none" normalizeH="0" baseline="0" dirty="0" smtClean="0">
                          <a:ln>
                            <a:noFill/>
                          </a:ln>
                          <a:solidFill>
                            <a:srgbClr val="000000"/>
                          </a:solidFill>
                          <a:effectLst/>
                          <a:latin typeface="標楷體" pitchFamily="65" charset="-120"/>
                          <a:ea typeface="標楷體" pitchFamily="65" charset="-120"/>
                        </a:rPr>
                        <a:t>商教協會英語能力檢定</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alpha val="50000"/>
                      </a:srgbClr>
                    </a:solidFill>
                  </a:tcPr>
                </a:tc>
              </a:tr>
            </a:tbl>
          </a:graphicData>
        </a:graphic>
      </p:graphicFrame>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55588"/>
            <a:ext cx="7772400" cy="1143000"/>
          </a:xfrm>
        </p:spPr>
        <p:txBody>
          <a:bodyPr/>
          <a:lstStyle/>
          <a:p>
            <a:pPr eaLnBrk="1" hangingPunct="1"/>
            <a:r>
              <a:rPr lang="zh-TW" altLang="en-US" sz="5400" b="1" dirty="0" smtClean="0">
                <a:ea typeface="標楷體" pitchFamily="65" charset="-120"/>
              </a:rPr>
              <a:t>努力想想</a:t>
            </a:r>
            <a:r>
              <a:rPr lang="en-US" altLang="zh-TW" sz="5400" b="1" dirty="0" smtClean="0">
                <a:ea typeface="標楷體" pitchFamily="65" charset="-120"/>
              </a:rPr>
              <a:t>------</a:t>
            </a:r>
            <a:endParaRPr lang="en-US" altLang="zh-TW" sz="5400" b="1" dirty="0" smtClean="0"/>
          </a:p>
        </p:txBody>
      </p:sp>
      <p:sp>
        <p:nvSpPr>
          <p:cNvPr id="6147" name="Rectangle 3"/>
          <p:cNvSpPr>
            <a:spLocks noGrp="1" noChangeArrowheads="1"/>
          </p:cNvSpPr>
          <p:nvPr>
            <p:ph idx="1"/>
          </p:nvPr>
        </p:nvSpPr>
        <p:spPr>
          <a:xfrm>
            <a:off x="414338" y="1455738"/>
            <a:ext cx="8280400" cy="4752975"/>
          </a:xfrm>
        </p:spPr>
        <p:txBody>
          <a:bodyPr/>
          <a:lstStyle/>
          <a:p>
            <a:pPr eaLnBrk="1" hangingPunct="1"/>
            <a:r>
              <a:rPr lang="en-US" altLang="zh-TW" sz="4000" b="1" dirty="0" smtClean="0">
                <a:solidFill>
                  <a:srgbClr val="CC3300"/>
                </a:solidFill>
                <a:latin typeface="標楷體" pitchFamily="65" charset="-120"/>
                <a:ea typeface="標楷體" pitchFamily="65" charset="-120"/>
              </a:rPr>
              <a:t> </a:t>
            </a:r>
            <a:r>
              <a:rPr lang="zh-TW" altLang="en-US" sz="4000" b="1" dirty="0" smtClean="0">
                <a:solidFill>
                  <a:srgbClr val="CC3300"/>
                </a:solidFill>
                <a:latin typeface="標楷體" pitchFamily="65" charset="-120"/>
                <a:ea typeface="標楷體" pitchFamily="65" charset="-120"/>
              </a:rPr>
              <a:t>我要過什麼樣的生活</a:t>
            </a:r>
            <a:r>
              <a:rPr lang="en-US" altLang="zh-TW" sz="4000" b="1" dirty="0" smtClean="0">
                <a:solidFill>
                  <a:srgbClr val="CC3300"/>
                </a:solidFill>
                <a:latin typeface="標楷體" pitchFamily="65" charset="-120"/>
                <a:ea typeface="標楷體" pitchFamily="65" charset="-120"/>
              </a:rPr>
              <a:t>……</a:t>
            </a:r>
          </a:p>
          <a:p>
            <a:pPr eaLnBrk="1" hangingPunct="1"/>
            <a:r>
              <a:rPr lang="en-US" altLang="zh-TW" sz="4000" b="1" dirty="0" smtClean="0">
                <a:solidFill>
                  <a:srgbClr val="CC3300"/>
                </a:solidFill>
                <a:latin typeface="標楷體" pitchFamily="65" charset="-120"/>
                <a:ea typeface="標楷體" pitchFamily="65" charset="-120"/>
              </a:rPr>
              <a:t> </a:t>
            </a:r>
            <a:r>
              <a:rPr lang="zh-TW" altLang="en-US" sz="4000" b="1" dirty="0" smtClean="0">
                <a:solidFill>
                  <a:srgbClr val="CC3300"/>
                </a:solidFill>
                <a:latin typeface="標楷體" pitchFamily="65" charset="-120"/>
                <a:ea typeface="標楷體" pitchFamily="65" charset="-120"/>
              </a:rPr>
              <a:t>明年的今天我要在哪裡？</a:t>
            </a:r>
          </a:p>
          <a:p>
            <a:pPr eaLnBrk="1" hangingPunct="1"/>
            <a:r>
              <a:rPr lang="zh-TW" altLang="en-US" sz="4000" b="1" dirty="0" smtClean="0">
                <a:solidFill>
                  <a:srgbClr val="CC3300"/>
                </a:solidFill>
                <a:latin typeface="標楷體" pitchFamily="65" charset="-120"/>
                <a:ea typeface="標楷體" pitchFamily="65" charset="-120"/>
              </a:rPr>
              <a:t> </a:t>
            </a:r>
            <a:r>
              <a:rPr lang="en-US" altLang="zh-TW" sz="4000" b="1" dirty="0" smtClean="0">
                <a:solidFill>
                  <a:srgbClr val="CC3300"/>
                </a:solidFill>
                <a:latin typeface="標楷體" pitchFamily="65" charset="-120"/>
                <a:ea typeface="標楷體" pitchFamily="65" charset="-120"/>
              </a:rPr>
              <a:t>3</a:t>
            </a:r>
            <a:r>
              <a:rPr lang="zh-TW" altLang="en-US" sz="4000" b="1" dirty="0" smtClean="0">
                <a:solidFill>
                  <a:srgbClr val="CC3300"/>
                </a:solidFill>
                <a:latin typeface="標楷體" pitchFamily="65" charset="-120"/>
                <a:ea typeface="標楷體" pitchFamily="65" charset="-120"/>
              </a:rPr>
              <a:t>年後的今天我要在哪裡？</a:t>
            </a:r>
          </a:p>
          <a:p>
            <a:pPr eaLnBrk="1" hangingPunct="1"/>
            <a:r>
              <a:rPr lang="zh-TW" altLang="en-US" sz="4000" b="1" dirty="0" smtClean="0">
                <a:solidFill>
                  <a:srgbClr val="CC3300"/>
                </a:solidFill>
                <a:latin typeface="標楷體" pitchFamily="65" charset="-120"/>
                <a:ea typeface="標楷體" pitchFamily="65" charset="-120"/>
              </a:rPr>
              <a:t> </a:t>
            </a:r>
            <a:r>
              <a:rPr lang="en-US" altLang="zh-TW" sz="4000" b="1" dirty="0" smtClean="0">
                <a:solidFill>
                  <a:srgbClr val="CC3300"/>
                </a:solidFill>
                <a:latin typeface="標楷體" pitchFamily="65" charset="-120"/>
                <a:ea typeface="標楷體" pitchFamily="65" charset="-120"/>
              </a:rPr>
              <a:t>7</a:t>
            </a:r>
            <a:r>
              <a:rPr lang="zh-TW" altLang="en-US" sz="4000" b="1" dirty="0" smtClean="0">
                <a:solidFill>
                  <a:srgbClr val="CC3300"/>
                </a:solidFill>
                <a:latin typeface="標楷體" pitchFamily="65" charset="-120"/>
                <a:ea typeface="標楷體" pitchFamily="65" charset="-120"/>
              </a:rPr>
              <a:t>年、</a:t>
            </a:r>
            <a:r>
              <a:rPr lang="en-US" altLang="zh-TW" sz="4000" b="1" dirty="0" smtClean="0">
                <a:solidFill>
                  <a:srgbClr val="CC3300"/>
                </a:solidFill>
                <a:latin typeface="標楷體" pitchFamily="65" charset="-120"/>
                <a:ea typeface="標楷體" pitchFamily="65" charset="-120"/>
              </a:rPr>
              <a:t>10</a:t>
            </a:r>
            <a:r>
              <a:rPr lang="zh-TW" altLang="en-US" sz="4000" b="1" dirty="0" smtClean="0">
                <a:solidFill>
                  <a:srgbClr val="CC3300"/>
                </a:solidFill>
                <a:latin typeface="標楷體" pitchFamily="65" charset="-120"/>
                <a:ea typeface="標楷體" pitchFamily="65" charset="-120"/>
              </a:rPr>
              <a:t>年、</a:t>
            </a:r>
            <a:r>
              <a:rPr lang="en-US" altLang="zh-TW" sz="4000" b="1" dirty="0" smtClean="0">
                <a:solidFill>
                  <a:srgbClr val="CC3300"/>
                </a:solidFill>
                <a:latin typeface="標楷體" pitchFamily="65" charset="-120"/>
                <a:ea typeface="標楷體" pitchFamily="65" charset="-120"/>
              </a:rPr>
              <a:t>20</a:t>
            </a:r>
            <a:r>
              <a:rPr lang="zh-TW" altLang="en-US" sz="4000" b="1" dirty="0" smtClean="0">
                <a:solidFill>
                  <a:srgbClr val="CC3300"/>
                </a:solidFill>
                <a:latin typeface="標楷體" pitchFamily="65" charset="-120"/>
                <a:ea typeface="標楷體" pitchFamily="65" charset="-120"/>
              </a:rPr>
              <a:t>年後我要在哪裡？</a:t>
            </a:r>
          </a:p>
          <a:p>
            <a:pPr eaLnBrk="1" hangingPunct="1"/>
            <a:r>
              <a:rPr lang="zh-TW" altLang="en-US" sz="4000" b="1" dirty="0" smtClean="0">
                <a:solidFill>
                  <a:srgbClr val="CC3300"/>
                </a:solidFill>
                <a:latin typeface="標楷體" pitchFamily="65" charset="-120"/>
                <a:ea typeface="標楷體" pitchFamily="65" charset="-120"/>
              </a:rPr>
              <a:t> 我要過一種什麼模樣的生活？</a:t>
            </a:r>
          </a:p>
          <a:p>
            <a:pPr eaLnBrk="1" hangingPunct="1"/>
            <a:r>
              <a:rPr lang="zh-TW" altLang="en-US" sz="4000" b="1" dirty="0" smtClean="0">
                <a:solidFill>
                  <a:srgbClr val="CC3300"/>
                </a:solidFill>
                <a:latin typeface="標楷體" pitchFamily="65" charset="-120"/>
                <a:ea typeface="標楷體" pitchFamily="65" charset="-120"/>
              </a:rPr>
              <a:t> 哪一種質地的生活？</a:t>
            </a:r>
          </a:p>
        </p:txBody>
      </p:sp>
      <p:pic>
        <p:nvPicPr>
          <p:cNvPr id="6" name="Picture 2" descr="C:\Users\Administrator\Desktop\永年校徽校名圖檔.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73113" y="115888"/>
            <a:ext cx="8229600" cy="1143000"/>
          </a:xfrm>
        </p:spPr>
        <p:txBody>
          <a:bodyPr/>
          <a:lstStyle/>
          <a:p>
            <a:pPr eaLnBrk="1" hangingPunct="1"/>
            <a:r>
              <a:rPr lang="zh-TW" altLang="en-US" b="1" smtClean="0">
                <a:ea typeface="標楷體" pitchFamily="65" charset="-120"/>
              </a:rPr>
              <a:t>儲備能力    證照考取</a:t>
            </a:r>
          </a:p>
        </p:txBody>
      </p:sp>
      <p:graphicFrame>
        <p:nvGraphicFramePr>
          <p:cNvPr id="102478" name="Group 78"/>
          <p:cNvGraphicFramePr>
            <a:graphicFrameLocks noGrp="1"/>
          </p:cNvGraphicFramePr>
          <p:nvPr>
            <p:ph type="tbl" idx="1"/>
            <p:extLst>
              <p:ext uri="{D42A27DB-BD31-4B8C-83A1-F6EECF244321}">
                <p14:modId xmlns:p14="http://schemas.microsoft.com/office/powerpoint/2010/main" val="386174391"/>
              </p:ext>
            </p:extLst>
          </p:nvPr>
        </p:nvGraphicFramePr>
        <p:xfrm>
          <a:off x="755650" y="1503363"/>
          <a:ext cx="7704138" cy="4616452"/>
        </p:xfrm>
        <a:graphic>
          <a:graphicData uri="http://schemas.openxmlformats.org/drawingml/2006/table">
            <a:tbl>
              <a:tblPr/>
              <a:tblGrid>
                <a:gridCol w="3794125"/>
                <a:gridCol w="3910013"/>
              </a:tblGrid>
              <a:tr h="822946">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4800" b="1" i="0" u="none" strike="noStrike" cap="none" normalizeH="0" baseline="0" dirty="0" smtClean="0">
                          <a:ln>
                            <a:noFill/>
                          </a:ln>
                          <a:solidFill>
                            <a:srgbClr val="19553E"/>
                          </a:solidFill>
                          <a:effectLst/>
                          <a:latin typeface="標楷體" pitchFamily="65" charset="-120"/>
                          <a:ea typeface="標楷體" pitchFamily="65" charset="-120"/>
                        </a:rPr>
                        <a:t>學程</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4800" b="1" i="0" u="none" strike="noStrike" cap="none" normalizeH="0" baseline="0" smtClean="0">
                          <a:ln>
                            <a:noFill/>
                          </a:ln>
                          <a:solidFill>
                            <a:srgbClr val="19553E"/>
                          </a:solidFill>
                          <a:effectLst/>
                          <a:latin typeface="標楷體" pitchFamily="65" charset="-120"/>
                          <a:ea typeface="標楷體" pitchFamily="65" charset="-120"/>
                        </a:rPr>
                        <a:t>考取證照</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123804">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4100" b="1" i="0" u="none" strike="noStrike" cap="none" normalizeH="0" baseline="0" dirty="0" smtClean="0">
                          <a:ln>
                            <a:noFill/>
                          </a:ln>
                          <a:solidFill>
                            <a:srgbClr val="000000"/>
                          </a:solidFill>
                          <a:effectLst/>
                          <a:latin typeface="標楷體" pitchFamily="65" charset="-120"/>
                          <a:ea typeface="標楷體" pitchFamily="65" charset="-120"/>
                        </a:rPr>
                        <a:t>學術學程</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alpha val="50000"/>
                      </a:srgbClr>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en-US" sz="2400" b="1" i="0" u="none" strike="noStrike" cap="none" normalizeH="0" baseline="0" dirty="0" smtClean="0">
                        <a:ln>
                          <a:noFill/>
                        </a:ln>
                        <a:solidFill>
                          <a:srgbClr val="000000"/>
                        </a:solidFill>
                        <a:effectLst/>
                        <a:latin typeface="標楷體" pitchFamily="65" charset="-120"/>
                        <a:ea typeface="標楷體" pitchFamily="65" charset="-12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alpha val="50000"/>
                      </a:srgbClr>
                    </a:solidFill>
                  </a:tcPr>
                </a:tc>
              </a:tr>
              <a:tr h="1334850">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4100" b="1" i="0" u="none" strike="noStrike" cap="none" normalizeH="0" baseline="0" dirty="0" smtClean="0">
                          <a:ln>
                            <a:noFill/>
                          </a:ln>
                          <a:solidFill>
                            <a:srgbClr val="000000"/>
                          </a:solidFill>
                          <a:effectLst/>
                          <a:latin typeface="標楷體" pitchFamily="65" charset="-120"/>
                          <a:ea typeface="標楷體" pitchFamily="65" charset="-120"/>
                        </a:rPr>
                        <a:t>工程與管理類</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alpha val="50000"/>
                      </a:srgbClr>
                    </a:solidFill>
                  </a:tcPr>
                </a:tc>
                <a:tc rowSpan="2">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3200" b="1" i="0" u="none" strike="noStrike" cap="none" normalizeH="0" baseline="0" dirty="0" err="1" smtClean="0">
                          <a:ln>
                            <a:noFill/>
                          </a:ln>
                          <a:solidFill>
                            <a:srgbClr val="000000"/>
                          </a:solidFill>
                          <a:effectLst/>
                          <a:latin typeface="標楷體" pitchFamily="65" charset="-120"/>
                          <a:ea typeface="標楷體" pitchFamily="65" charset="-120"/>
                        </a:rPr>
                        <a:t>1.GEPT</a:t>
                      </a:r>
                      <a:r>
                        <a:rPr kumimoji="1" lang="zh-TW" altLang="en-US" sz="3200" b="1" i="0" u="none" strike="noStrike" cap="none" normalizeH="0" baseline="0" dirty="0" smtClean="0">
                          <a:ln>
                            <a:noFill/>
                          </a:ln>
                          <a:solidFill>
                            <a:srgbClr val="000000"/>
                          </a:solidFill>
                          <a:effectLst/>
                          <a:latin typeface="標楷體" pitchFamily="65" charset="-120"/>
                          <a:ea typeface="標楷體" pitchFamily="65" charset="-120"/>
                        </a:rPr>
                        <a:t>英檢</a:t>
                      </a:r>
                      <a:endParaRPr kumimoji="1" lang="en-US" altLang="zh-TW" sz="3200" b="1"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3200" b="1" i="0" u="none" strike="noStrike" cap="none" normalizeH="0" baseline="0" dirty="0" smtClean="0">
                          <a:ln>
                            <a:noFill/>
                          </a:ln>
                          <a:solidFill>
                            <a:srgbClr val="000000"/>
                          </a:solidFill>
                          <a:effectLst/>
                          <a:latin typeface="標楷體" pitchFamily="65" charset="-120"/>
                          <a:ea typeface="標楷體" pitchFamily="65" charset="-120"/>
                        </a:rPr>
                        <a:t>2.</a:t>
                      </a:r>
                      <a:r>
                        <a:rPr kumimoji="1" lang="zh-TW" altLang="en-US" sz="3200" b="1" i="0" u="none" strike="noStrike" cap="none" normalizeH="0" baseline="0" dirty="0" smtClean="0">
                          <a:ln>
                            <a:noFill/>
                          </a:ln>
                          <a:solidFill>
                            <a:srgbClr val="000000"/>
                          </a:solidFill>
                          <a:effectLst/>
                          <a:latin typeface="標楷體" pitchFamily="65" charset="-120"/>
                          <a:ea typeface="標楷體" pitchFamily="65" charset="-120"/>
                        </a:rPr>
                        <a:t>多益英檢</a:t>
                      </a:r>
                    </a:p>
                    <a:p>
                      <a:pPr marL="0" marR="0" lvl="0" indent="0" algn="l" defTabSz="914400" rtl="0" eaLnBrk="1" fontAlgn="base" latinLnBrk="0" hangingPunct="1">
                        <a:lnSpc>
                          <a:spcPct val="100000"/>
                        </a:lnSpc>
                        <a:spcBef>
                          <a:spcPct val="20000"/>
                        </a:spcBef>
                        <a:spcAft>
                          <a:spcPct val="0"/>
                        </a:spcAft>
                        <a:buClr>
                          <a:srgbClr val="FFCC00"/>
                        </a:buClr>
                        <a:buSzPct val="75000"/>
                        <a:buFont typeface="Wingdings" pitchFamily="2" charset="2"/>
                        <a:buNone/>
                        <a:tabLst/>
                        <a:defRPr/>
                      </a:pPr>
                      <a:r>
                        <a:rPr kumimoji="1" lang="en-US" altLang="zh-TW" sz="3200" b="1" i="0" u="none" strike="noStrike" cap="none" normalizeH="0" baseline="0" dirty="0" smtClean="0">
                          <a:ln>
                            <a:noFill/>
                          </a:ln>
                          <a:solidFill>
                            <a:srgbClr val="000000"/>
                          </a:solidFill>
                          <a:effectLst/>
                          <a:latin typeface="標楷體" pitchFamily="65" charset="-120"/>
                          <a:ea typeface="標楷體" pitchFamily="65" charset="-120"/>
                        </a:rPr>
                        <a:t>3.</a:t>
                      </a:r>
                      <a:r>
                        <a:rPr kumimoji="1" lang="zh-TW" altLang="en-US" sz="3200" b="1" i="0" u="none" strike="noStrike" cap="none" normalizeH="0" baseline="0" dirty="0" smtClean="0">
                          <a:ln>
                            <a:noFill/>
                          </a:ln>
                          <a:solidFill>
                            <a:srgbClr val="000000"/>
                          </a:solidFill>
                          <a:effectLst/>
                          <a:latin typeface="標楷體" pitchFamily="65" charset="-120"/>
                          <a:ea typeface="標楷體" pitchFamily="65" charset="-120"/>
                        </a:rPr>
                        <a:t>化學檢定</a:t>
                      </a:r>
                      <a:endParaRPr kumimoji="1" lang="en-US" altLang="zh-TW" sz="3200" b="1"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rgbClr val="FFCC00"/>
                        </a:buClr>
                        <a:buSzPct val="75000"/>
                        <a:buFont typeface="Wingdings" pitchFamily="2" charset="2"/>
                        <a:buNone/>
                        <a:tabLst/>
                        <a:defRPr/>
                      </a:pPr>
                      <a:r>
                        <a:rPr kumimoji="1" lang="en-US" altLang="zh-TW" sz="3200" b="1" i="0" u="none" strike="noStrike" cap="none" normalizeH="0" baseline="0" dirty="0" smtClean="0">
                          <a:ln>
                            <a:noFill/>
                          </a:ln>
                          <a:solidFill>
                            <a:srgbClr val="000000"/>
                          </a:solidFill>
                          <a:effectLst/>
                          <a:latin typeface="標楷體" pitchFamily="65" charset="-120"/>
                          <a:ea typeface="標楷體" pitchFamily="65" charset="-120"/>
                        </a:rPr>
                        <a:t>4.</a:t>
                      </a:r>
                      <a:r>
                        <a:rPr kumimoji="1" lang="zh-TW" altLang="en-US" sz="3200" b="1" i="0" u="none" strike="noStrike" cap="none" normalizeH="0" baseline="0" dirty="0" smtClean="0">
                          <a:ln>
                            <a:noFill/>
                          </a:ln>
                          <a:solidFill>
                            <a:srgbClr val="000000"/>
                          </a:solidFill>
                          <a:effectLst/>
                          <a:latin typeface="標楷體" pitchFamily="65" charset="-120"/>
                          <a:ea typeface="標楷體" pitchFamily="65" charset="-120"/>
                        </a:rPr>
                        <a:t>化工</a:t>
                      </a:r>
                      <a:r>
                        <a:rPr kumimoji="1" lang="zh-TW" altLang="en-US" sz="32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rPr>
                        <a:t>檢定</a:t>
                      </a:r>
                      <a:endParaRPr kumimoji="1" lang="en-US" altLang="zh-TW" sz="32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alpha val="50000"/>
                      </a:srgbClr>
                    </a:solidFill>
                  </a:tcPr>
                </a:tc>
              </a:tr>
              <a:tr h="1334850">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4100" b="1" i="0" u="none" strike="noStrike" cap="none" normalizeH="0" baseline="0" dirty="0" smtClean="0">
                          <a:ln>
                            <a:noFill/>
                          </a:ln>
                          <a:solidFill>
                            <a:srgbClr val="000000"/>
                          </a:solidFill>
                          <a:effectLst/>
                          <a:latin typeface="標楷體" pitchFamily="65" charset="-120"/>
                          <a:ea typeface="標楷體" pitchFamily="65" charset="-120"/>
                        </a:rPr>
                        <a:t>衛生與護理類</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alpha val="50000"/>
                      </a:srgbClr>
                    </a:solidFill>
                  </a:tcPr>
                </a:tc>
                <a:tc vMerge="1">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en-US" sz="2400" b="1" i="0" u="none" strike="noStrike" cap="none" normalizeH="0" baseline="0" dirty="0" smtClean="0">
                        <a:ln>
                          <a:noFill/>
                        </a:ln>
                        <a:solidFill>
                          <a:srgbClr val="000000"/>
                        </a:solidFill>
                        <a:effectLst/>
                        <a:latin typeface="標楷體" pitchFamily="65" charset="-120"/>
                        <a:ea typeface="標楷體" pitchFamily="65" charset="-120"/>
                      </a:endParaRPr>
                    </a:p>
                  </a:txBody>
                  <a:tcPr marT="45715" marB="45715" horzOverflow="overflow">
                    <a:lnL w="76200" cap="flat" cmpd="sng" algn="ctr">
                      <a:solidFill>
                        <a:srgbClr val="FF3300"/>
                      </a:solidFill>
                      <a:prstDash val="solid"/>
                      <a:round/>
                      <a:headEnd type="none" w="med" len="med"/>
                      <a:tailEnd type="none" w="med" len="med"/>
                    </a:lnL>
                    <a:lnR w="76200" cap="flat" cmpd="sng" algn="ctr">
                      <a:solidFill>
                        <a:srgbClr val="FF3300"/>
                      </a:solidFill>
                      <a:prstDash val="solid"/>
                      <a:round/>
                      <a:headEnd type="none" w="med" len="med"/>
                      <a:tailEnd type="none" w="med" len="med"/>
                    </a:lnR>
                    <a:lnT w="76200" cap="flat" cmpd="sng" algn="ctr">
                      <a:solidFill>
                        <a:srgbClr val="FF3300"/>
                      </a:solidFill>
                      <a:prstDash val="solid"/>
                      <a:round/>
                      <a:headEnd type="none" w="med" len="med"/>
                      <a:tailEnd type="none" w="med" len="med"/>
                    </a:lnT>
                    <a:lnB w="76200" cap="flat" cmpd="sng" algn="ctr">
                      <a:solidFill>
                        <a:srgbClr val="FF3300"/>
                      </a:solidFill>
                      <a:prstDash val="solid"/>
                      <a:round/>
                      <a:headEnd type="none" w="med" len="med"/>
                      <a:tailEnd type="none" w="med" len="med"/>
                    </a:lnB>
                    <a:lnTlToBr>
                      <a:noFill/>
                    </a:lnTlToBr>
                    <a:lnBlToTr>
                      <a:noFill/>
                    </a:lnBlToTr>
                    <a:solidFill>
                      <a:srgbClr val="FF99FF">
                        <a:alpha val="50000"/>
                      </a:srgbClr>
                    </a:solidFill>
                  </a:tcPr>
                </a:tc>
              </a:tr>
            </a:tbl>
          </a:graphicData>
        </a:graphic>
      </p:graphicFrame>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867829" cy="660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094720"/>
            <a:ext cx="1224136" cy="120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087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16013" y="188913"/>
            <a:ext cx="7772400" cy="1143000"/>
          </a:xfrm>
        </p:spPr>
        <p:txBody>
          <a:bodyPr/>
          <a:lstStyle/>
          <a:p>
            <a:pPr eaLnBrk="1" hangingPunct="1"/>
            <a:r>
              <a:rPr lang="en-US" altLang="zh-TW" sz="5400" b="1" smtClean="0">
                <a:solidFill>
                  <a:schemeClr val="tx1"/>
                </a:solidFill>
                <a:ea typeface="標楷體" pitchFamily="65" charset="-120"/>
              </a:rPr>
              <a:t> </a:t>
            </a:r>
            <a:r>
              <a:rPr lang="zh-TW" altLang="en-US" sz="5400" b="1" smtClean="0">
                <a:ea typeface="標楷體" pitchFamily="65" charset="-120"/>
              </a:rPr>
              <a:t>未來最需關鍵能力</a:t>
            </a:r>
            <a:r>
              <a:rPr lang="zh-TW" altLang="en-US" smtClean="0"/>
              <a:t> </a:t>
            </a:r>
          </a:p>
        </p:txBody>
      </p:sp>
      <p:sp>
        <p:nvSpPr>
          <p:cNvPr id="24579" name="Rectangle 3"/>
          <p:cNvSpPr>
            <a:spLocks noGrp="1" noChangeArrowheads="1"/>
          </p:cNvSpPr>
          <p:nvPr>
            <p:ph idx="1"/>
          </p:nvPr>
        </p:nvSpPr>
        <p:spPr>
          <a:xfrm>
            <a:off x="1096963" y="1428750"/>
            <a:ext cx="7772400" cy="5111750"/>
          </a:xfrm>
        </p:spPr>
        <p:txBody>
          <a:bodyPr/>
          <a:lstStyle/>
          <a:p>
            <a:pPr eaLnBrk="1" hangingPunct="1">
              <a:buFont typeface="Wingdings" pitchFamily="2" charset="2"/>
              <a:buNone/>
            </a:pPr>
            <a:r>
              <a:rPr lang="zh-TW" altLang="en-US" sz="3600" b="1" smtClean="0">
                <a:solidFill>
                  <a:schemeClr val="accent1"/>
                </a:solidFill>
                <a:latin typeface="標楷體" pitchFamily="65" charset="-120"/>
                <a:ea typeface="標楷體" pitchFamily="65" charset="-120"/>
              </a:rPr>
              <a:t>蘋果、微軟、英特爾等大企業感到</a:t>
            </a:r>
            <a:r>
              <a:rPr lang="zh-TW" altLang="en-US" sz="3600" b="1" smtClean="0">
                <a:solidFill>
                  <a:schemeClr val="tx2"/>
                </a:solidFill>
                <a:latin typeface="標楷體" pitchFamily="65" charset="-120"/>
                <a:ea typeface="標楷體" pitchFamily="65" charset="-120"/>
              </a:rPr>
              <a:t>教</a:t>
            </a:r>
          </a:p>
          <a:p>
            <a:pPr eaLnBrk="1" hangingPunct="1">
              <a:buFont typeface="Wingdings" pitchFamily="2" charset="2"/>
              <a:buNone/>
            </a:pPr>
            <a:r>
              <a:rPr lang="zh-TW" altLang="en-US" sz="3600" b="1" smtClean="0">
                <a:solidFill>
                  <a:schemeClr val="tx2"/>
                </a:solidFill>
                <a:latin typeface="標楷體" pitchFamily="65" charset="-120"/>
                <a:ea typeface="標楷體" pitchFamily="65" charset="-120"/>
              </a:rPr>
              <a:t>育和現實脫節</a:t>
            </a:r>
            <a:r>
              <a:rPr lang="zh-TW" altLang="en-US" sz="3600" b="1" smtClean="0">
                <a:solidFill>
                  <a:srgbClr val="CC3300"/>
                </a:solidFill>
                <a:latin typeface="標楷體" pitchFamily="65" charset="-120"/>
                <a:ea typeface="標楷體" pitchFamily="65" charset="-120"/>
              </a:rPr>
              <a:t>，和</a:t>
            </a:r>
            <a:r>
              <a:rPr lang="zh-TW" altLang="en-US" sz="3600" b="1" smtClean="0">
                <a:solidFill>
                  <a:schemeClr val="accent1"/>
                </a:solidFill>
                <a:latin typeface="標楷體" pitchFamily="65" charset="-120"/>
                <a:ea typeface="標楷體" pitchFamily="65" charset="-120"/>
              </a:rPr>
              <a:t>美國教育部</a:t>
            </a:r>
            <a:r>
              <a:rPr lang="zh-TW" altLang="en-US" sz="3600" b="1" smtClean="0">
                <a:solidFill>
                  <a:srgbClr val="CC3300"/>
                </a:solidFill>
                <a:latin typeface="標楷體" pitchFamily="65" charset="-120"/>
                <a:ea typeface="標楷體" pitchFamily="65" charset="-120"/>
              </a:rPr>
              <a:t>協力發</a:t>
            </a:r>
          </a:p>
          <a:p>
            <a:pPr eaLnBrk="1" hangingPunct="1">
              <a:buFont typeface="Wingdings" pitchFamily="2" charset="2"/>
              <a:buNone/>
            </a:pPr>
            <a:r>
              <a:rPr lang="zh-TW" altLang="en-US" sz="3600" b="1" smtClean="0">
                <a:solidFill>
                  <a:srgbClr val="CC3300"/>
                </a:solidFill>
                <a:latin typeface="標楷體" pitchFamily="65" charset="-120"/>
                <a:ea typeface="標楷體" pitchFamily="65" charset="-120"/>
              </a:rPr>
              <a:t>起</a:t>
            </a:r>
            <a:r>
              <a:rPr lang="en-US" altLang="zh-TW" sz="3600" b="1" smtClean="0">
                <a:solidFill>
                  <a:schemeClr val="tx2"/>
                </a:solidFill>
                <a:latin typeface="標楷體" pitchFamily="65" charset="-120"/>
                <a:ea typeface="標楷體" pitchFamily="65" charset="-120"/>
              </a:rPr>
              <a:t>『21</a:t>
            </a:r>
            <a:r>
              <a:rPr lang="zh-TW" altLang="en-US" sz="3600" b="1" smtClean="0">
                <a:solidFill>
                  <a:schemeClr val="tx2"/>
                </a:solidFill>
                <a:latin typeface="標楷體" pitchFamily="65" charset="-120"/>
                <a:ea typeface="標楷體" pitchFamily="65" charset="-120"/>
              </a:rPr>
              <a:t>世紀能力策略聯盟</a:t>
            </a:r>
            <a:r>
              <a:rPr lang="en-US" altLang="zh-TW" sz="3600" b="1" smtClean="0">
                <a:solidFill>
                  <a:schemeClr val="tx2"/>
                </a:solidFill>
                <a:latin typeface="標楷體" pitchFamily="65" charset="-120"/>
                <a:ea typeface="標楷體" pitchFamily="65" charset="-120"/>
              </a:rPr>
              <a:t>』</a:t>
            </a:r>
            <a:r>
              <a:rPr lang="zh-TW" altLang="en-US" sz="3600" b="1" smtClean="0">
                <a:solidFill>
                  <a:srgbClr val="CC3300"/>
                </a:solidFill>
                <a:latin typeface="標楷體" pitchFamily="65" charset="-120"/>
                <a:ea typeface="標楷體" pitchFamily="65" charset="-120"/>
              </a:rPr>
              <a:t>規納出</a:t>
            </a:r>
            <a:r>
              <a:rPr lang="zh-TW" altLang="en-US" sz="3600" b="1" smtClean="0">
                <a:solidFill>
                  <a:schemeClr val="accent1"/>
                </a:solidFill>
                <a:latin typeface="標楷體" pitchFamily="65" charset="-120"/>
                <a:ea typeface="標楷體" pitchFamily="65" charset="-120"/>
              </a:rPr>
              <a:t>未</a:t>
            </a:r>
          </a:p>
          <a:p>
            <a:pPr eaLnBrk="1" hangingPunct="1">
              <a:buFont typeface="Wingdings" pitchFamily="2" charset="2"/>
              <a:buNone/>
            </a:pPr>
            <a:r>
              <a:rPr lang="zh-TW" altLang="en-US" sz="3600" b="1" smtClean="0">
                <a:solidFill>
                  <a:schemeClr val="accent1"/>
                </a:solidFill>
                <a:latin typeface="標楷體" pitchFamily="65" charset="-120"/>
                <a:ea typeface="標楷體" pitchFamily="65" charset="-120"/>
              </a:rPr>
              <a:t>來最需要的三種關鍵能力</a:t>
            </a:r>
          </a:p>
          <a:p>
            <a:pPr eaLnBrk="1" hangingPunct="1"/>
            <a:r>
              <a:rPr lang="zh-TW" altLang="en-US" sz="3600" b="1" smtClean="0">
                <a:solidFill>
                  <a:srgbClr val="CC3300"/>
                </a:solidFill>
                <a:latin typeface="標楷體" pitchFamily="65" charset="-120"/>
                <a:ea typeface="標楷體" pitchFamily="65" charset="-120"/>
              </a:rPr>
              <a:t>生活與就業能力</a:t>
            </a:r>
          </a:p>
          <a:p>
            <a:pPr eaLnBrk="1" hangingPunct="1"/>
            <a:r>
              <a:rPr lang="zh-TW" altLang="en-US" sz="3600" b="1" smtClean="0">
                <a:solidFill>
                  <a:srgbClr val="CC3300"/>
                </a:solidFill>
                <a:latin typeface="標楷體" pitchFamily="65" charset="-120"/>
                <a:ea typeface="標楷體" pitchFamily="65" charset="-120"/>
              </a:rPr>
              <a:t>創新能力</a:t>
            </a:r>
          </a:p>
          <a:p>
            <a:pPr eaLnBrk="1" hangingPunct="1"/>
            <a:r>
              <a:rPr lang="zh-TW" altLang="en-US" sz="3600" b="1" smtClean="0">
                <a:solidFill>
                  <a:srgbClr val="CC3300"/>
                </a:solidFill>
                <a:latin typeface="標楷體" pitchFamily="65" charset="-120"/>
                <a:ea typeface="標楷體" pitchFamily="65" charset="-120"/>
              </a:rPr>
              <a:t>科技能力 </a:t>
            </a:r>
            <a:endParaRPr lang="zh-TW" altLang="en-US" sz="3200" smtClean="0">
              <a:solidFill>
                <a:srgbClr val="CC3300"/>
              </a:solidFill>
              <a:ea typeface="標楷體" pitchFamily="65" charset="-120"/>
            </a:endParaRPr>
          </a:p>
        </p:txBody>
      </p:sp>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20688"/>
            <a:ext cx="7772400" cy="732623"/>
          </a:xfrm>
        </p:spPr>
        <p:txBody>
          <a:bodyPr/>
          <a:lstStyle/>
          <a:p>
            <a:pPr algn="ctr"/>
            <a:r>
              <a:rPr kumimoji="1" lang="en-US" altLang="zh-TW" sz="4400" b="1" kern="0" dirty="0">
                <a:solidFill>
                  <a:srgbClr val="FF0000"/>
                </a:solidFill>
                <a:latin typeface="標楷體" pitchFamily="65" charset="-120"/>
                <a:ea typeface="標楷體" pitchFamily="65" charset="-120"/>
              </a:rPr>
              <a:t>★</a:t>
            </a:r>
            <a:r>
              <a:rPr kumimoji="1" lang="zh-TW" altLang="en-US" sz="4400" b="1" kern="0" dirty="0">
                <a:solidFill>
                  <a:srgbClr val="FF0000"/>
                </a:solidFill>
                <a:latin typeface="標楷體" pitchFamily="65" charset="-120"/>
                <a:ea typeface="標楷體" pitchFamily="65" charset="-120"/>
              </a:rPr>
              <a:t>注意事項</a:t>
            </a:r>
            <a:r>
              <a:rPr kumimoji="1" lang="en-US" altLang="zh-TW" sz="4400" b="1" kern="0" dirty="0">
                <a:solidFill>
                  <a:srgbClr val="FF0000"/>
                </a:solidFill>
                <a:latin typeface="標楷體" pitchFamily="65" charset="-120"/>
                <a:ea typeface="標楷體" pitchFamily="65" charset="-120"/>
              </a:rPr>
              <a:t>★</a:t>
            </a:r>
            <a:endParaRPr lang="zh-TW" altLang="en-US" sz="4400" dirty="0"/>
          </a:p>
        </p:txBody>
      </p:sp>
      <p:sp>
        <p:nvSpPr>
          <p:cNvPr id="3" name="副標題 2"/>
          <p:cNvSpPr>
            <a:spLocks noGrp="1"/>
          </p:cNvSpPr>
          <p:nvPr>
            <p:ph type="subTitle" idx="1"/>
          </p:nvPr>
        </p:nvSpPr>
        <p:spPr>
          <a:xfrm>
            <a:off x="899592" y="1484784"/>
            <a:ext cx="7345089" cy="4824536"/>
          </a:xfrm>
        </p:spPr>
        <p:txBody>
          <a:bodyPr>
            <a:normAutofit fontScale="92500" lnSpcReduction="10000"/>
          </a:bodyPr>
          <a:lstStyle/>
          <a:p>
            <a:pPr lvl="0" algn="l" eaLnBrk="0" fontAlgn="base" hangingPunct="0">
              <a:spcAft>
                <a:spcPct val="0"/>
              </a:spcAft>
              <a:buClr>
                <a:srgbClr val="FFCC00"/>
              </a:buClr>
              <a:buSzPct val="75000"/>
            </a:pPr>
            <a:r>
              <a:rPr kumimoji="1" lang="en-US" altLang="zh-TW" sz="2400" b="0"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mn-cs"/>
              </a:rPr>
              <a:t>1</a:t>
            </a:r>
            <a:r>
              <a:rPr kumimoji="1" lang="en-US" altLang="zh-TW" sz="2400" b="0"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mn-cs"/>
              </a:rPr>
              <a:t>.</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填寫</a:t>
            </a:r>
            <a:r>
              <a:rPr kumimoji="1" lang="zh-TW" altLang="en-US" sz="2400" b="1" i="0" u="none" strike="noStrike" kern="0" cap="none" spc="0" normalizeH="0" baseline="0" noProof="0" dirty="0" smtClean="0">
                <a:ln>
                  <a:noFill/>
                </a:ln>
                <a:solidFill>
                  <a:srgbClr val="0070C0"/>
                </a:solidFill>
                <a:effectLst/>
                <a:uLnTx/>
                <a:uFillTx/>
                <a:latin typeface="標楷體" pitchFamily="65" charset="-120"/>
                <a:ea typeface="標楷體" pitchFamily="65" charset="-120"/>
                <a:cs typeface="+mn-cs"/>
              </a:rPr>
              <a:t>「分組確認表」</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一份</a:t>
            </a:r>
            <a:r>
              <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2</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式</a:t>
            </a:r>
            <a:r>
              <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a:t>
            </a:r>
            <a:r>
              <a:rPr kumimoji="1" lang="zh-TW" altLang="en-US" sz="2400" b="1" i="0" u="sng"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格式如下頁附件</a:t>
            </a:r>
            <a:r>
              <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，交由</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家</a:t>
            </a:r>
            <a:endPar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endParaRPr>
          </a:p>
          <a:p>
            <a:pPr lvl="0" algn="l" eaLnBrk="0" fontAlgn="base" hangingPunct="0">
              <a:spcAft>
                <a:spcPct val="0"/>
              </a:spcAft>
              <a:buClr>
                <a:srgbClr val="FFCC00"/>
              </a:buClr>
              <a:buSzPct val="75000"/>
            </a:pPr>
            <a:r>
              <a:rPr kumimoji="1" lang="zh-TW" altLang="en-US" sz="2400" b="1" kern="0" dirty="0">
                <a:solidFill>
                  <a:srgbClr val="000000"/>
                </a:solidFill>
                <a:latin typeface="標楷體" pitchFamily="65" charset="-120"/>
                <a:ea typeface="標楷體" pitchFamily="65" charset="-120"/>
              </a:rPr>
              <a:t> </a:t>
            </a:r>
            <a:r>
              <a:rPr kumimoji="1" lang="zh-TW" altLang="en-US" sz="2400" b="1" kern="0" dirty="0" smtClean="0">
                <a:solidFill>
                  <a:srgbClr val="000000"/>
                </a:solidFill>
                <a:latin typeface="標楷體" pitchFamily="65" charset="-120"/>
                <a:ea typeface="標楷體" pitchFamily="65" charset="-120"/>
              </a:rPr>
              <a:t> </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長</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親筆簽名後交給導師統一收齊，導師簽章完後請</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在</a:t>
            </a:r>
            <a:endPar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endParaRPr>
          </a:p>
          <a:p>
            <a:pPr lvl="0" algn="l" eaLnBrk="0" fontAlgn="base" hangingPunct="0">
              <a:spcAft>
                <a:spcPct val="0"/>
              </a:spcAft>
              <a:buClr>
                <a:srgbClr val="FFCC00"/>
              </a:buClr>
              <a:buSzPct val="75000"/>
            </a:pPr>
            <a:r>
              <a:rPr kumimoji="1" lang="zh-TW" altLang="en-US" sz="2400" b="1" kern="0" dirty="0">
                <a:solidFill>
                  <a:srgbClr val="000000"/>
                </a:solidFill>
                <a:latin typeface="標楷體" pitchFamily="65" charset="-120"/>
                <a:ea typeface="標楷體" pitchFamily="65" charset="-120"/>
              </a:rPr>
              <a:t> </a:t>
            </a:r>
            <a:r>
              <a:rPr kumimoji="1" lang="zh-TW" altLang="en-US" sz="2400" b="1" kern="0" dirty="0" smtClean="0">
                <a:solidFill>
                  <a:srgbClr val="000000"/>
                </a:solidFill>
                <a:latin typeface="標楷體" pitchFamily="65" charset="-120"/>
                <a:ea typeface="標楷體" pitchFamily="65" charset="-120"/>
              </a:rPr>
              <a:t> </a:t>
            </a:r>
            <a:r>
              <a:rPr kumimoji="1" lang="en-US" altLang="zh-TW" sz="2400" b="1"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mn-cs"/>
              </a:rPr>
              <a:t>5/29</a:t>
            </a:r>
            <a:r>
              <a:rPr kumimoji="1" lang="zh-TW" altLang="en-US" sz="2400" b="1"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mn-cs"/>
              </a:rPr>
              <a:t>日</a:t>
            </a:r>
            <a:r>
              <a:rPr kumimoji="1" lang="en-US" altLang="zh-TW" sz="2400" b="1"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mn-cs"/>
              </a:rPr>
              <a:t>(</a:t>
            </a:r>
            <a:r>
              <a:rPr kumimoji="1" lang="zh-TW" altLang="en-US" sz="2400" b="1"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mn-cs"/>
              </a:rPr>
              <a:t>星期</a:t>
            </a:r>
            <a:r>
              <a:rPr kumimoji="1" lang="zh-TW" altLang="en-US" sz="2400" b="1" kern="0" dirty="0">
                <a:solidFill>
                  <a:srgbClr val="FF0000"/>
                </a:solidFill>
                <a:latin typeface="標楷體" pitchFamily="65" charset="-120"/>
                <a:ea typeface="標楷體" pitchFamily="65" charset="-120"/>
              </a:rPr>
              <a:t>三</a:t>
            </a:r>
            <a:r>
              <a:rPr kumimoji="1" lang="en-US" altLang="zh-TW" sz="2400" b="1"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mn-cs"/>
              </a:rPr>
              <a:t>)</a:t>
            </a:r>
            <a:r>
              <a:rPr kumimoji="1" lang="zh-TW" altLang="en-US" sz="2400" b="1"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mn-cs"/>
              </a:rPr>
              <a:t>中午前</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送回實習組彙整，進行分組</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作業</a:t>
            </a:r>
            <a:endPar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endParaRPr>
          </a:p>
          <a:p>
            <a:pPr lvl="0" algn="l" eaLnBrk="0" fontAlgn="base" hangingPunct="0">
              <a:spcAft>
                <a:spcPct val="0"/>
              </a:spcAft>
              <a:buClr>
                <a:srgbClr val="FFCC00"/>
              </a:buClr>
              <a:buSzPct val="75000"/>
            </a:pPr>
            <a:r>
              <a:rPr kumimoji="1" lang="zh-TW" altLang="en-US" sz="2400" b="1" kern="0" dirty="0">
                <a:solidFill>
                  <a:srgbClr val="000000"/>
                </a:solidFill>
                <a:latin typeface="標楷體" pitchFamily="65" charset="-120"/>
                <a:ea typeface="標楷體" pitchFamily="65" charset="-120"/>
              </a:rPr>
              <a:t> </a:t>
            </a:r>
            <a:r>
              <a:rPr kumimoji="1" lang="zh-TW" altLang="en-US" sz="2400" b="1" kern="0" dirty="0" smtClean="0">
                <a:solidFill>
                  <a:srgbClr val="000000"/>
                </a:solidFill>
                <a:latin typeface="標楷體" pitchFamily="65" charset="-120"/>
                <a:ea typeface="標楷體" pitchFamily="65" charset="-120"/>
              </a:rPr>
              <a:t> </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分組編班結果再另行張貼公告。</a:t>
            </a:r>
            <a:endPar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endParaRPr>
          </a:p>
          <a:p>
            <a:pPr marL="342900" lvl="0" indent="-342900" algn="l" eaLnBrk="0" fontAlgn="base" hangingPunct="0">
              <a:spcAft>
                <a:spcPct val="0"/>
              </a:spcAft>
              <a:buClr>
                <a:srgbClr val="FFCC00"/>
              </a:buClr>
              <a:buSzPct val="75000"/>
              <a:buFont typeface="Wingdings" pitchFamily="2" charset="2"/>
              <a:buChar char="p"/>
            </a:pPr>
            <a:endPar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endParaRPr>
          </a:p>
          <a:p>
            <a:pPr lvl="0" algn="l" eaLnBrk="0" fontAlgn="base" hangingPunct="0">
              <a:spcAft>
                <a:spcPct val="0"/>
              </a:spcAft>
              <a:buClr>
                <a:srgbClr val="FFCC00"/>
              </a:buClr>
              <a:buSzPct val="75000"/>
            </a:pPr>
            <a:r>
              <a:rPr kumimoji="1" lang="en-US" altLang="zh-TW" sz="2400" b="1"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mn-cs"/>
              </a:rPr>
              <a:t>2</a:t>
            </a:r>
            <a:r>
              <a:rPr kumimoji="1" lang="en-US" altLang="zh-TW" sz="2400" b="1"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mn-cs"/>
              </a:rPr>
              <a:t>.</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分組</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作業完畢後</a:t>
            </a:r>
            <a:r>
              <a:rPr kumimoji="1" lang="zh-TW" altLang="en-US" sz="2400" b="1" i="0" u="none" strike="noStrike" kern="0" cap="none" spc="0" normalizeH="0" baseline="0" noProof="0" dirty="0" smtClean="0">
                <a:ln>
                  <a:noFill/>
                </a:ln>
                <a:solidFill>
                  <a:srgbClr val="000000"/>
                </a:solidFill>
                <a:effectLst/>
                <a:uLnTx/>
                <a:uFillTx/>
                <a:latin typeface="新細明體"/>
                <a:ea typeface="新細明體"/>
              </a:rPr>
              <a:t>，</a:t>
            </a:r>
            <a:r>
              <a:rPr kumimoji="1" lang="zh-TW" altLang="en-US" sz="2400" b="1"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rPr>
              <a:t>會再通知班級學生進行二年級的</a:t>
            </a:r>
            <a:r>
              <a:rPr kumimoji="1" lang="zh-TW" altLang="en-US" sz="2400" b="1"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rPr>
              <a:t>選課</a:t>
            </a:r>
            <a:endParaRPr kumimoji="1" lang="en-US" altLang="zh-TW" sz="2400" b="1"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endParaRPr>
          </a:p>
          <a:p>
            <a:pPr lvl="0" algn="l" eaLnBrk="0" fontAlgn="base" hangingPunct="0">
              <a:spcAft>
                <a:spcPct val="0"/>
              </a:spcAft>
              <a:buClr>
                <a:srgbClr val="FFCC00"/>
              </a:buClr>
              <a:buSzPct val="75000"/>
            </a:pPr>
            <a:r>
              <a:rPr kumimoji="1" lang="zh-TW" altLang="en-US" sz="2400" b="1" kern="0" dirty="0">
                <a:solidFill>
                  <a:srgbClr val="000000"/>
                </a:solidFill>
                <a:latin typeface="標楷體" panose="03000509000000000000" pitchFamily="65" charset="-120"/>
                <a:ea typeface="標楷體" panose="03000509000000000000" pitchFamily="65" charset="-120"/>
              </a:rPr>
              <a:t> </a:t>
            </a:r>
            <a:r>
              <a:rPr kumimoji="1" lang="zh-TW" altLang="en-US" sz="2400" b="1" kern="0" dirty="0" smtClean="0">
                <a:solidFill>
                  <a:srgbClr val="000000"/>
                </a:solidFill>
                <a:latin typeface="標楷體" panose="03000509000000000000" pitchFamily="65" charset="-120"/>
                <a:ea typeface="標楷體" panose="03000509000000000000" pitchFamily="65" charset="-120"/>
              </a:rPr>
              <a:t> </a:t>
            </a:r>
            <a:r>
              <a:rPr kumimoji="1" lang="zh-TW" altLang="en-US" sz="2400" b="1"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rPr>
              <a:t>作業</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，請同學一定要在系統開放期限內上網完成選課</a:t>
            </a:r>
            <a:r>
              <a:rPr kumimoji="1" lang="zh-TW" altLang="en-US" sz="2400" b="1" i="0" u="none" strike="noStrike" kern="0" cap="none" spc="0" normalizeH="0" baseline="0" noProof="0" dirty="0" smtClean="0">
                <a:ln>
                  <a:noFill/>
                </a:ln>
                <a:solidFill>
                  <a:srgbClr val="000000"/>
                </a:solidFill>
                <a:effectLst/>
                <a:uLnTx/>
                <a:uFillTx/>
                <a:latin typeface="新細明體"/>
                <a:ea typeface="新細明體"/>
              </a:rPr>
              <a:t>，</a:t>
            </a:r>
            <a:endParaRPr kumimoji="1" lang="en-US" altLang="zh-TW" sz="2400" b="1" i="0" u="none" strike="noStrike" kern="0" cap="none" spc="0" normalizeH="0" baseline="0" noProof="0" dirty="0" smtClean="0">
              <a:ln>
                <a:noFill/>
              </a:ln>
              <a:solidFill>
                <a:srgbClr val="000000"/>
              </a:solidFill>
              <a:effectLst/>
              <a:uLnTx/>
              <a:uFillTx/>
              <a:latin typeface="新細明體"/>
              <a:ea typeface="新細明體"/>
            </a:endParaRPr>
          </a:p>
          <a:p>
            <a:pPr lvl="0" algn="l" eaLnBrk="0" fontAlgn="base" hangingPunct="0">
              <a:spcAft>
                <a:spcPct val="0"/>
              </a:spcAft>
              <a:buClr>
                <a:srgbClr val="FFCC00"/>
              </a:buClr>
              <a:buSzPct val="75000"/>
            </a:pPr>
            <a:r>
              <a:rPr kumimoji="1" lang="zh-TW" altLang="en-US" sz="2400" b="1" kern="0" dirty="0">
                <a:solidFill>
                  <a:srgbClr val="000000"/>
                </a:solidFill>
                <a:latin typeface="新細明體"/>
                <a:ea typeface="新細明體"/>
              </a:rPr>
              <a:t> </a:t>
            </a:r>
            <a:r>
              <a:rPr kumimoji="1" lang="zh-TW" altLang="en-US" sz="2400" b="1" kern="0" dirty="0" smtClean="0">
                <a:solidFill>
                  <a:srgbClr val="000000"/>
                </a:solidFill>
                <a:latin typeface="新細明體"/>
                <a:ea typeface="新細明體"/>
              </a:rPr>
              <a:t>   </a:t>
            </a:r>
            <a:r>
              <a:rPr kumimoji="1" lang="zh-TW" altLang="en-US" sz="2400" b="1" i="0" u="sng" strike="noStrike" kern="0" cap="none" spc="0" normalizeH="0" baseline="0" noProof="0" dirty="0" smtClean="0">
                <a:ln>
                  <a:noFill/>
                </a:ln>
                <a:solidFill>
                  <a:srgbClr val="FF0000"/>
                </a:solidFill>
                <a:effectLst/>
                <a:uLnTx/>
                <a:uFillTx/>
                <a:latin typeface="標楷體" pitchFamily="65" charset="-120"/>
                <a:ea typeface="標楷體" pitchFamily="65" charset="-120"/>
              </a:rPr>
              <a:t>超過</a:t>
            </a:r>
            <a:r>
              <a:rPr kumimoji="1" lang="zh-TW" altLang="en-US" sz="2400" b="1" i="0" u="sng" strike="noStrike" kern="0" cap="none" spc="0" normalizeH="0" baseline="0" noProof="0" dirty="0" smtClean="0">
                <a:ln>
                  <a:noFill/>
                </a:ln>
                <a:solidFill>
                  <a:srgbClr val="FF0000"/>
                </a:solidFill>
                <a:effectLst/>
                <a:uLnTx/>
                <a:uFillTx/>
                <a:latin typeface="標楷體" pitchFamily="65" charset="-120"/>
                <a:ea typeface="標楷體" pitchFamily="65" charset="-120"/>
              </a:rPr>
              <a:t>期限系統即關閉</a:t>
            </a:r>
            <a:r>
              <a:rPr kumimoji="1" lang="zh-TW" altLang="en-US" sz="2400" b="1" i="0" u="sng" strike="noStrike" kern="0" cap="none" spc="0" normalizeH="0" baseline="0" noProof="0" dirty="0" smtClean="0">
                <a:ln>
                  <a:noFill/>
                </a:ln>
                <a:solidFill>
                  <a:srgbClr val="FF0000"/>
                </a:solidFill>
                <a:effectLst/>
                <a:uLnTx/>
                <a:uFillTx/>
                <a:latin typeface="新細明體"/>
                <a:ea typeface="新細明體"/>
              </a:rPr>
              <a:t>，</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無法再進行選課，。</a:t>
            </a:r>
            <a:endPar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endParaRPr>
          </a:p>
          <a:p>
            <a:pPr marL="342900" lvl="0" indent="-342900" algn="l" eaLnBrk="0" fontAlgn="base" hangingPunct="0">
              <a:spcAft>
                <a:spcPct val="0"/>
              </a:spcAft>
              <a:buClr>
                <a:srgbClr val="FFCC00"/>
              </a:buClr>
              <a:buSzPct val="75000"/>
              <a:buFont typeface="Wingdings" pitchFamily="2" charset="2"/>
              <a:buChar char="p"/>
            </a:pPr>
            <a:endPar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endParaRPr>
          </a:p>
          <a:p>
            <a:pPr lvl="0" algn="l" eaLnBrk="0" fontAlgn="base" hangingPunct="0">
              <a:spcAft>
                <a:spcPct val="0"/>
              </a:spcAft>
              <a:buClr>
                <a:srgbClr val="FFCC00"/>
              </a:buClr>
              <a:buSzPct val="75000"/>
            </a:pPr>
            <a:r>
              <a:rPr kumimoji="1" lang="en-US" altLang="zh-TW" sz="2400" b="1"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mn-cs"/>
              </a:rPr>
              <a:t>3.</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請同學仔細考慮，與家長商討後再選擇自己最適合</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就讀</a:t>
            </a:r>
            <a:endPar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endParaRPr>
          </a:p>
          <a:p>
            <a:pPr lvl="0" algn="l" eaLnBrk="0" fontAlgn="base" hangingPunct="0">
              <a:spcAft>
                <a:spcPct val="0"/>
              </a:spcAft>
              <a:buClr>
                <a:srgbClr val="FFCC00"/>
              </a:buClr>
              <a:buSzPct val="75000"/>
            </a:pPr>
            <a:r>
              <a:rPr kumimoji="1" lang="zh-TW" altLang="en-US" sz="2400" b="1" kern="0" dirty="0">
                <a:solidFill>
                  <a:srgbClr val="000000"/>
                </a:solidFill>
                <a:latin typeface="標楷體" pitchFamily="65" charset="-120"/>
                <a:ea typeface="標楷體" pitchFamily="65" charset="-120"/>
              </a:rPr>
              <a:t> </a:t>
            </a:r>
            <a:r>
              <a:rPr kumimoji="1" lang="zh-TW" altLang="en-US" sz="2400" b="1" kern="0" dirty="0" smtClean="0">
                <a:solidFill>
                  <a:srgbClr val="000000"/>
                </a:solidFill>
                <a:latin typeface="標楷體" pitchFamily="65" charset="-120"/>
                <a:ea typeface="標楷體" pitchFamily="65" charset="-120"/>
              </a:rPr>
              <a:t> </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的</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學程，也請為自己的決定負責任；另外，請務必</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上網</a:t>
            </a:r>
            <a:endParaRPr kumimoji="1" lang="en-US" altLang="zh-TW"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endParaRPr>
          </a:p>
          <a:p>
            <a:pPr lvl="0" algn="l" eaLnBrk="0" fontAlgn="base" hangingPunct="0">
              <a:spcAft>
                <a:spcPct val="0"/>
              </a:spcAft>
              <a:buClr>
                <a:srgbClr val="FFCC00"/>
              </a:buClr>
              <a:buSzPct val="75000"/>
            </a:pPr>
            <a:r>
              <a:rPr kumimoji="1" lang="zh-TW" altLang="en-US" sz="2400" b="1" kern="0" dirty="0">
                <a:solidFill>
                  <a:srgbClr val="000000"/>
                </a:solidFill>
                <a:latin typeface="標楷體" pitchFamily="65" charset="-120"/>
                <a:ea typeface="標楷體" pitchFamily="65" charset="-120"/>
              </a:rPr>
              <a:t> </a:t>
            </a:r>
            <a:r>
              <a:rPr kumimoji="1" lang="zh-TW" altLang="en-US" sz="2400" b="1" kern="0" dirty="0" smtClean="0">
                <a:solidFill>
                  <a:srgbClr val="000000"/>
                </a:solidFill>
                <a:latin typeface="標楷體" pitchFamily="65" charset="-120"/>
                <a:ea typeface="標楷體" pitchFamily="65" charset="-120"/>
              </a:rPr>
              <a:t> </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選課</a:t>
            </a:r>
            <a:r>
              <a:rPr kumimoji="1" lang="zh-TW" altLang="en-US" sz="2400" b="1" i="0" u="none" strike="noStrike" kern="0" cap="none" spc="0" normalizeH="0" baseline="0" noProof="0" dirty="0" smtClean="0">
                <a:ln>
                  <a:noFill/>
                </a:ln>
                <a:solidFill>
                  <a:srgbClr val="000000"/>
                </a:solidFill>
                <a:effectLst/>
                <a:uLnTx/>
                <a:uFillTx/>
                <a:latin typeface="標楷體" pitchFamily="65" charset="-120"/>
                <a:ea typeface="標楷體" pitchFamily="65" charset="-120"/>
                <a:cs typeface="+mn-cs"/>
              </a:rPr>
              <a:t>，以免影響個人的權益，耽誤自己的前程。</a:t>
            </a:r>
          </a:p>
          <a:p>
            <a:endParaRPr lang="zh-TW" altLang="en-US" dirty="0"/>
          </a:p>
        </p:txBody>
      </p:sp>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28513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795114"/>
          </a:xfrm>
        </p:spPr>
        <p:txBody>
          <a:bodyPr/>
          <a:lstStyle/>
          <a:p>
            <a:pPr algn="ctr"/>
            <a:r>
              <a:rPr lang="en-US" altLang="zh-TW" b="1" dirty="0">
                <a:solidFill>
                  <a:srgbClr val="FF0000"/>
                </a:solidFill>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注意事項</a:t>
            </a:r>
            <a:r>
              <a:rPr lang="en-US" altLang="zh-TW" b="1" dirty="0">
                <a:solidFill>
                  <a:srgbClr val="FF0000"/>
                </a:solidFill>
                <a:latin typeface="標楷體" pitchFamily="65" charset="-120"/>
                <a:ea typeface="標楷體" pitchFamily="65" charset="-120"/>
              </a:rPr>
              <a:t>★</a:t>
            </a:r>
            <a:endParaRPr lang="zh-TW" altLang="en-US" dirty="0"/>
          </a:p>
        </p:txBody>
      </p:sp>
      <p:pic>
        <p:nvPicPr>
          <p:cNvPr id="4" name="內容版面配置區 3"/>
          <p:cNvPicPr>
            <a:picLocks noGrp="1"/>
          </p:cNvPicPr>
          <p:nvPr>
            <p:ph idx="1"/>
          </p:nvPr>
        </p:nvPicPr>
        <p:blipFill rotWithShape="1">
          <a:blip r:embed="rId4"/>
          <a:srcRect l="2607" t="16456" r="22745" b="17576"/>
          <a:stretch/>
        </p:blipFill>
        <p:spPr bwMode="auto">
          <a:xfrm>
            <a:off x="-11832" y="1340769"/>
            <a:ext cx="9144000" cy="5517232"/>
          </a:xfrm>
          <a:prstGeom prst="rect">
            <a:avLst/>
          </a:prstGeom>
          <a:ln>
            <a:noFill/>
          </a:ln>
          <a:extLst>
            <a:ext uri="{53640926-AAD7-44D8-BBD7-CCE9431645EC}">
              <a14:shadowObscured xmlns:a14="http://schemas.microsoft.com/office/drawing/2010/main"/>
            </a:ext>
          </a:extLst>
        </p:spPr>
      </p:pic>
      <p:pic>
        <p:nvPicPr>
          <p:cNvPr id="6" name="Picture 2" descr="C:\Users\Administrator\Desktop\永年校徽校名圖檔.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3995936" y="1552625"/>
            <a:ext cx="680839" cy="369332"/>
          </a:xfrm>
          <a:prstGeom prst="rect">
            <a:avLst/>
          </a:prstGeom>
          <a:solidFill>
            <a:schemeClr val="bg2">
              <a:lumMod val="60000"/>
              <a:lumOff val="40000"/>
            </a:schemeClr>
          </a:solidFill>
        </p:spPr>
        <p:txBody>
          <a:bodyPr wrap="square" rtlCol="0">
            <a:spAutoFit/>
          </a:bodyPr>
          <a:lstStyle/>
          <a:p>
            <a:r>
              <a:rPr lang="en-US" altLang="zh-TW" dirty="0" smtClean="0"/>
              <a:t>107</a:t>
            </a:r>
            <a:endParaRPr lang="zh-TW" altLang="en-US" dirty="0"/>
          </a:p>
        </p:txBody>
      </p:sp>
    </p:spTree>
    <p:extLst>
      <p:ext uri="{BB962C8B-B14F-4D97-AF65-F5344CB8AC3E}">
        <p14:creationId xmlns:p14="http://schemas.microsoft.com/office/powerpoint/2010/main" val="1820355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602" name="Picture 2" descr="音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084763"/>
            <a:ext cx="64817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582613" y="876300"/>
            <a:ext cx="777240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bg2"/>
              </a:buClr>
              <a:buSzPct val="75000"/>
              <a:buFont typeface="Wingdings" pitchFamily="2" charset="2"/>
              <a:buChar char="p"/>
              <a:defRPr kumimoji="1" sz="2800">
                <a:solidFill>
                  <a:schemeClr val="tx1"/>
                </a:solidFill>
                <a:latin typeface="Verdana" pitchFamily="34" charset="0"/>
                <a:ea typeface="新細明體" pitchFamily="18" charset="-120"/>
              </a:defRPr>
            </a:lvl1pPr>
            <a:lvl2pPr marL="742950" indent="-285750" eaLnBrk="0" hangingPunct="0">
              <a:spcBef>
                <a:spcPct val="20000"/>
              </a:spcBef>
              <a:buClr>
                <a:schemeClr val="tx2"/>
              </a:buClr>
              <a:buSzPct val="75000"/>
              <a:buFont typeface="Wingdings" pitchFamily="2" charset="2"/>
              <a:buChar char="n"/>
              <a:defRPr kumimoji="1" sz="2400">
                <a:solidFill>
                  <a:schemeClr val="tx1"/>
                </a:solidFill>
                <a:latin typeface="Verdana" pitchFamily="34" charset="0"/>
                <a:ea typeface="新細明體" pitchFamily="18" charset="-120"/>
              </a:defRPr>
            </a:lvl2pPr>
            <a:lvl3pPr marL="1143000" indent="-228600" eaLnBrk="0" hangingPunct="0">
              <a:spcBef>
                <a:spcPct val="20000"/>
              </a:spcBef>
              <a:buClr>
                <a:schemeClr val="accent1"/>
              </a:buClr>
              <a:buSzPct val="65000"/>
              <a:buFont typeface="Wingdings" pitchFamily="2" charset="2"/>
              <a:buChar char="p"/>
              <a:defRPr kumimoji="1" sz="2000">
                <a:solidFill>
                  <a:schemeClr val="tx1"/>
                </a:solidFill>
                <a:latin typeface="Verdana" pitchFamily="34" charset="0"/>
                <a:ea typeface="新細明體" pitchFamily="18" charset="-120"/>
              </a:defRPr>
            </a:lvl3pPr>
            <a:lvl4pPr marL="1600200" indent="-228600" eaLnBrk="0" hangingPunct="0">
              <a:spcBef>
                <a:spcPct val="20000"/>
              </a:spcBef>
              <a:buClr>
                <a:schemeClr val="bg2"/>
              </a:buClr>
              <a:buFont typeface="Wingdings" pitchFamily="2" charset="2"/>
              <a:buChar char="§"/>
              <a:defRPr kumimoji="1">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80000"/>
              <a:buFont typeface="Wingdings" pitchFamily="2" charset="2"/>
              <a:buChar char="§"/>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9pPr>
          </a:lstStyle>
          <a:p>
            <a:pPr eaLnBrk="1" hangingPunct="1">
              <a:spcBef>
                <a:spcPct val="0"/>
              </a:spcBef>
              <a:buClrTx/>
              <a:buSzTx/>
              <a:buFontTx/>
              <a:buNone/>
            </a:pPr>
            <a:r>
              <a:rPr lang="zh-TW" altLang="en-US" sz="6600" b="1">
                <a:solidFill>
                  <a:srgbClr val="FF0000"/>
                </a:solidFill>
                <a:latin typeface="Arial" charset="0"/>
                <a:ea typeface="標楷體" pitchFamily="65" charset="-120"/>
              </a:rPr>
              <a:t>簡報完畢</a:t>
            </a:r>
          </a:p>
        </p:txBody>
      </p:sp>
      <p:sp>
        <p:nvSpPr>
          <p:cNvPr id="25605" name="Rectangle 5"/>
          <p:cNvSpPr>
            <a:spLocks noChangeArrowheads="1"/>
          </p:cNvSpPr>
          <p:nvPr/>
        </p:nvSpPr>
        <p:spPr bwMode="auto">
          <a:xfrm>
            <a:off x="512763" y="2060575"/>
            <a:ext cx="8064500"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kumimoji="1" sz="2800">
                <a:solidFill>
                  <a:schemeClr val="tx1"/>
                </a:solidFill>
                <a:latin typeface="Verdana" pitchFamily="34" charset="0"/>
                <a:ea typeface="新細明體" pitchFamily="18" charset="-120"/>
              </a:defRPr>
            </a:lvl1pPr>
            <a:lvl2pPr marL="742950" indent="-285750" eaLnBrk="0" hangingPunct="0">
              <a:spcBef>
                <a:spcPct val="20000"/>
              </a:spcBef>
              <a:buClr>
                <a:schemeClr val="tx2"/>
              </a:buClr>
              <a:buSzPct val="75000"/>
              <a:buFont typeface="Wingdings" pitchFamily="2" charset="2"/>
              <a:buChar char="n"/>
              <a:defRPr kumimoji="1" sz="2400">
                <a:solidFill>
                  <a:schemeClr val="tx1"/>
                </a:solidFill>
                <a:latin typeface="Verdana" pitchFamily="34" charset="0"/>
                <a:ea typeface="新細明體" pitchFamily="18" charset="-120"/>
              </a:defRPr>
            </a:lvl2pPr>
            <a:lvl3pPr marL="1143000" indent="-228600" eaLnBrk="0" hangingPunct="0">
              <a:spcBef>
                <a:spcPct val="20000"/>
              </a:spcBef>
              <a:buClr>
                <a:schemeClr val="accent1"/>
              </a:buClr>
              <a:buSzPct val="65000"/>
              <a:buFont typeface="Wingdings" pitchFamily="2" charset="2"/>
              <a:buChar char="p"/>
              <a:defRPr kumimoji="1" sz="2000">
                <a:solidFill>
                  <a:schemeClr val="tx1"/>
                </a:solidFill>
                <a:latin typeface="Verdana" pitchFamily="34" charset="0"/>
                <a:ea typeface="新細明體" pitchFamily="18" charset="-120"/>
              </a:defRPr>
            </a:lvl3pPr>
            <a:lvl4pPr marL="1600200" indent="-228600" eaLnBrk="0" hangingPunct="0">
              <a:spcBef>
                <a:spcPct val="20000"/>
              </a:spcBef>
              <a:buClr>
                <a:schemeClr val="bg2"/>
              </a:buClr>
              <a:buFont typeface="Wingdings" pitchFamily="2" charset="2"/>
              <a:buChar char="§"/>
              <a:defRPr kumimoji="1">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80000"/>
              <a:buFont typeface="Wingdings" pitchFamily="2" charset="2"/>
              <a:buChar char="§"/>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80000"/>
              <a:buFont typeface="Wingdings" pitchFamily="2" charset="2"/>
              <a:buChar char="§"/>
              <a:defRPr kumimoji="1">
                <a:solidFill>
                  <a:schemeClr val="tx1"/>
                </a:solidFill>
                <a:latin typeface="Verdana" pitchFamily="34" charset="0"/>
                <a:ea typeface="新細明體" pitchFamily="18" charset="-120"/>
              </a:defRPr>
            </a:lvl9pPr>
          </a:lstStyle>
          <a:p>
            <a:pPr algn="ctr" eaLnBrk="1" hangingPunct="1">
              <a:spcBef>
                <a:spcPct val="0"/>
              </a:spcBef>
              <a:buClrTx/>
              <a:buSzTx/>
              <a:buFontTx/>
              <a:buNone/>
            </a:pPr>
            <a:r>
              <a:rPr lang="zh-TW" altLang="en-US" sz="5400" dirty="0">
                <a:solidFill>
                  <a:srgbClr val="CC0066"/>
                </a:solidFill>
                <a:latin typeface="Tahoma" pitchFamily="34" charset="0"/>
                <a:ea typeface="標楷體" pitchFamily="65" charset="-120"/>
              </a:rPr>
              <a:t>謝謝聆聽</a:t>
            </a:r>
          </a:p>
          <a:p>
            <a:pPr algn="ctr" eaLnBrk="1" hangingPunct="1">
              <a:spcBef>
                <a:spcPct val="0"/>
              </a:spcBef>
              <a:buClrTx/>
              <a:buSzTx/>
              <a:buFontTx/>
              <a:buNone/>
            </a:pPr>
            <a:r>
              <a:rPr lang="zh-TW" altLang="en-US" sz="5400" dirty="0">
                <a:solidFill>
                  <a:srgbClr val="0000CC"/>
                </a:solidFill>
                <a:latin typeface="Tahoma" pitchFamily="34" charset="0"/>
                <a:ea typeface="標楷體" pitchFamily="65" charset="-120"/>
              </a:rPr>
              <a:t>敬祝</a:t>
            </a:r>
          </a:p>
          <a:p>
            <a:pPr algn="ctr" eaLnBrk="1" hangingPunct="1">
              <a:spcBef>
                <a:spcPct val="0"/>
              </a:spcBef>
              <a:buClrTx/>
              <a:buSzTx/>
              <a:buFontTx/>
              <a:buNone/>
            </a:pPr>
            <a:r>
              <a:rPr lang="zh-TW" altLang="en-US" sz="5400" dirty="0">
                <a:solidFill>
                  <a:srgbClr val="0000CC"/>
                </a:solidFill>
                <a:latin typeface="Tahoma" pitchFamily="34" charset="0"/>
                <a:ea typeface="標楷體" pitchFamily="65" charset="-120"/>
              </a:rPr>
              <a:t>平安喜樂</a:t>
            </a:r>
          </a:p>
          <a:p>
            <a:pPr eaLnBrk="1" hangingPunct="1">
              <a:spcBef>
                <a:spcPct val="0"/>
              </a:spcBef>
              <a:buClrTx/>
              <a:buSzTx/>
              <a:buFontTx/>
              <a:buNone/>
            </a:pPr>
            <a:r>
              <a:rPr lang="zh-TW" altLang="en-US" sz="1800" b="1" dirty="0">
                <a:latin typeface="Tahoma" pitchFamily="34" charset="0"/>
              </a:rPr>
              <a:t>                                                   </a:t>
            </a:r>
          </a:p>
          <a:p>
            <a:pPr eaLnBrk="1" hangingPunct="1">
              <a:spcBef>
                <a:spcPct val="0"/>
              </a:spcBef>
              <a:buClrTx/>
              <a:buSzTx/>
              <a:buFontTx/>
              <a:buNone/>
            </a:pPr>
            <a:endParaRPr lang="zh-TW" altLang="en-US" sz="1800" b="1" dirty="0">
              <a:latin typeface="Tahoma" pitchFamily="34" charset="0"/>
            </a:endParaRPr>
          </a:p>
          <a:p>
            <a:pPr eaLnBrk="1" hangingPunct="1">
              <a:spcBef>
                <a:spcPct val="0"/>
              </a:spcBef>
              <a:buClrTx/>
              <a:buSzTx/>
              <a:buFontTx/>
              <a:buNone/>
            </a:pPr>
            <a:endParaRPr lang="zh-TW" altLang="en-US" sz="1800" b="1" dirty="0">
              <a:latin typeface="Tahoma" pitchFamily="34" charset="0"/>
            </a:endParaRPr>
          </a:p>
          <a:p>
            <a:pPr eaLnBrk="1" hangingPunct="1">
              <a:spcBef>
                <a:spcPct val="0"/>
              </a:spcBef>
              <a:buClrTx/>
              <a:buSzTx/>
              <a:buFontTx/>
              <a:buNone/>
            </a:pPr>
            <a:endParaRPr lang="zh-TW" altLang="en-US" sz="1800" b="1" dirty="0">
              <a:solidFill>
                <a:srgbClr val="CC0066"/>
              </a:solidFill>
              <a:latin typeface="標楷體" pitchFamily="65" charset="-120"/>
              <a:ea typeface="標楷體" pitchFamily="65" charset="-120"/>
            </a:endParaRPr>
          </a:p>
          <a:p>
            <a:pPr eaLnBrk="1" hangingPunct="1">
              <a:spcBef>
                <a:spcPct val="0"/>
              </a:spcBef>
              <a:buClrTx/>
              <a:buSzTx/>
              <a:buFontTx/>
              <a:buNone/>
            </a:pPr>
            <a:r>
              <a:rPr lang="zh-TW" altLang="en-US" sz="1800" b="1" dirty="0">
                <a:solidFill>
                  <a:srgbClr val="CC0066"/>
                </a:solidFill>
                <a:latin typeface="標楷體" pitchFamily="65" charset="-120"/>
                <a:ea typeface="標楷體" pitchFamily="65" charset="-120"/>
              </a:rPr>
              <a:t>                              天主教永年高級中學  </a:t>
            </a:r>
          </a:p>
          <a:p>
            <a:pPr eaLnBrk="1" hangingPunct="1">
              <a:spcBef>
                <a:spcPct val="0"/>
              </a:spcBef>
              <a:buClrTx/>
              <a:buSzTx/>
              <a:buFontTx/>
              <a:buNone/>
            </a:pPr>
            <a:r>
              <a:rPr lang="zh-TW" altLang="en-US" sz="1800" b="1" dirty="0">
                <a:solidFill>
                  <a:srgbClr val="CC0066"/>
                </a:solidFill>
                <a:latin typeface="標楷體" pitchFamily="65" charset="-120"/>
                <a:ea typeface="標楷體" pitchFamily="65" charset="-120"/>
              </a:rPr>
              <a:t>                              服務電話：</a:t>
            </a:r>
            <a:r>
              <a:rPr lang="en-US" altLang="zh-TW" sz="1800" b="1" dirty="0">
                <a:solidFill>
                  <a:srgbClr val="CC0066"/>
                </a:solidFill>
                <a:latin typeface="標楷體" pitchFamily="65" charset="-120"/>
                <a:ea typeface="標楷體" pitchFamily="65" charset="-120"/>
              </a:rPr>
              <a:t>05-6622540</a:t>
            </a:r>
          </a:p>
          <a:p>
            <a:pPr eaLnBrk="1" hangingPunct="1">
              <a:spcBef>
                <a:spcPct val="0"/>
              </a:spcBef>
              <a:buClrTx/>
              <a:buSzTx/>
              <a:buFontTx/>
              <a:buNone/>
            </a:pPr>
            <a:r>
              <a:rPr lang="en-US" altLang="zh-TW" sz="1800" b="1" dirty="0">
                <a:solidFill>
                  <a:srgbClr val="CC0066"/>
                </a:solidFill>
                <a:latin typeface="標楷體" pitchFamily="65" charset="-120"/>
                <a:ea typeface="標楷體" pitchFamily="65" charset="-120"/>
              </a:rPr>
              <a:t>                              </a:t>
            </a:r>
            <a:r>
              <a:rPr lang="zh-TW" altLang="en-US" sz="1800" b="1" dirty="0">
                <a:solidFill>
                  <a:srgbClr val="CC0066"/>
                </a:solidFill>
                <a:latin typeface="標楷體" pitchFamily="65" charset="-120"/>
                <a:ea typeface="標楷體" pitchFamily="65" charset="-120"/>
              </a:rPr>
              <a:t>學校地址：雲林縣土庫鎮建國路</a:t>
            </a:r>
            <a:r>
              <a:rPr lang="en-US" altLang="zh-TW" sz="1800" b="1" dirty="0">
                <a:solidFill>
                  <a:srgbClr val="CC0066"/>
                </a:solidFill>
                <a:latin typeface="標楷體" pitchFamily="65" charset="-120"/>
                <a:ea typeface="標楷體" pitchFamily="65" charset="-120"/>
              </a:rPr>
              <a:t>13</a:t>
            </a:r>
            <a:r>
              <a:rPr lang="zh-TW" altLang="en-US" sz="1800" b="1" dirty="0">
                <a:solidFill>
                  <a:srgbClr val="CC0066"/>
                </a:solidFill>
                <a:latin typeface="標楷體" pitchFamily="65" charset="-120"/>
                <a:ea typeface="標楷體" pitchFamily="65" charset="-120"/>
              </a:rPr>
              <a:t>號</a:t>
            </a:r>
          </a:p>
          <a:p>
            <a:pPr eaLnBrk="1" hangingPunct="1">
              <a:spcBef>
                <a:spcPct val="0"/>
              </a:spcBef>
              <a:buClrTx/>
              <a:buSzTx/>
              <a:buFontTx/>
              <a:buNone/>
            </a:pPr>
            <a:r>
              <a:rPr lang="zh-TW" altLang="en-US" sz="1800" b="1" dirty="0">
                <a:solidFill>
                  <a:srgbClr val="CC0066"/>
                </a:solidFill>
                <a:latin typeface="標楷體" pitchFamily="65" charset="-120"/>
                <a:ea typeface="標楷體" pitchFamily="65" charset="-120"/>
              </a:rPr>
              <a:t>                              網    址：</a:t>
            </a:r>
            <a:r>
              <a:rPr lang="en-US" altLang="zh-TW" sz="1800" b="1" dirty="0">
                <a:solidFill>
                  <a:srgbClr val="CC0066"/>
                </a:solidFill>
                <a:latin typeface="標楷體" pitchFamily="65" charset="-120"/>
                <a:ea typeface="標楷體" pitchFamily="65" charset="-120"/>
              </a:rPr>
              <a:t>http</a:t>
            </a:r>
            <a:r>
              <a:rPr lang="zh-TW" altLang="en-US" sz="1800" b="1" dirty="0">
                <a:solidFill>
                  <a:srgbClr val="CC0066"/>
                </a:solidFill>
                <a:latin typeface="標楷體" pitchFamily="65" charset="-120"/>
                <a:ea typeface="標楷體" pitchFamily="65" charset="-120"/>
              </a:rPr>
              <a:t>：</a:t>
            </a:r>
            <a:r>
              <a:rPr lang="en-US" altLang="zh-TW" sz="1800" b="1" dirty="0">
                <a:solidFill>
                  <a:srgbClr val="CC0066"/>
                </a:solidFill>
                <a:latin typeface="標楷體" pitchFamily="65" charset="-120"/>
                <a:ea typeface="標楷體" pitchFamily="65" charset="-120"/>
              </a:rPr>
              <a:t>//</a:t>
            </a:r>
            <a:r>
              <a:rPr lang="en-US" altLang="zh-TW" sz="1800" b="1" dirty="0" err="1">
                <a:solidFill>
                  <a:srgbClr val="CC0066"/>
                </a:solidFill>
                <a:latin typeface="標楷體" pitchFamily="65" charset="-120"/>
                <a:ea typeface="標楷體" pitchFamily="65" charset="-120"/>
              </a:rPr>
              <a:t>www.ynhs.ylc.edu.tw</a:t>
            </a:r>
            <a:r>
              <a:rPr lang="en-US" altLang="zh-TW" sz="1800" b="1" dirty="0">
                <a:solidFill>
                  <a:srgbClr val="CC0066"/>
                </a:solidFill>
                <a:latin typeface="標楷體" pitchFamily="65" charset="-120"/>
                <a:ea typeface="標楷體" pitchFamily="65" charset="-120"/>
              </a:rPr>
              <a:t>/</a:t>
            </a:r>
          </a:p>
        </p:txBody>
      </p:sp>
      <p:pic>
        <p:nvPicPr>
          <p:cNvPr id="6" name="Picture 2" descr="C:\Users\Administrator\Desktop\永年校徽校名圖檔.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55638" y="252413"/>
            <a:ext cx="8229600" cy="1139825"/>
          </a:xfrm>
        </p:spPr>
        <p:txBody>
          <a:bodyPr/>
          <a:lstStyle/>
          <a:p>
            <a:pPr eaLnBrk="1" hangingPunct="1"/>
            <a:r>
              <a:rPr lang="zh-TW" altLang="en-US" sz="5400" b="1" smtClean="0">
                <a:latin typeface="標楷體" pitchFamily="65" charset="-120"/>
                <a:ea typeface="標楷體" pitchFamily="65" charset="-120"/>
              </a:rPr>
              <a:t>永年為你想到</a:t>
            </a:r>
            <a:r>
              <a:rPr lang="en-US" altLang="zh-TW" sz="5400" b="1" smtClean="0">
                <a:ea typeface="標楷體" pitchFamily="65" charset="-120"/>
              </a:rPr>
              <a:t>------</a:t>
            </a:r>
          </a:p>
        </p:txBody>
      </p:sp>
      <p:sp>
        <p:nvSpPr>
          <p:cNvPr id="8195" name="Rectangle 3"/>
          <p:cNvSpPr>
            <a:spLocks noGrp="1" noChangeArrowheads="1"/>
          </p:cNvSpPr>
          <p:nvPr>
            <p:ph idx="1"/>
          </p:nvPr>
        </p:nvSpPr>
        <p:spPr/>
        <p:txBody>
          <a:bodyPr/>
          <a:lstStyle/>
          <a:p>
            <a:pPr eaLnBrk="1" hangingPunct="1"/>
            <a:r>
              <a:rPr lang="zh-TW" altLang="en-US" sz="3200" b="1" smtClean="0">
                <a:solidFill>
                  <a:srgbClr val="CC0066"/>
                </a:solidFill>
                <a:ea typeface="標楷體" pitchFamily="65" charset="-120"/>
              </a:rPr>
              <a:t>英語</a:t>
            </a:r>
            <a:r>
              <a:rPr lang="zh-TW" altLang="en-US" sz="3200" smtClean="0">
                <a:solidFill>
                  <a:srgbClr val="CC0066"/>
                </a:solidFill>
                <a:ea typeface="標楷體" pitchFamily="65" charset="-120"/>
              </a:rPr>
              <a:t>教育</a:t>
            </a:r>
            <a:r>
              <a:rPr lang="zh-TW" altLang="en-US" sz="3200" smtClean="0">
                <a:solidFill>
                  <a:srgbClr val="006600"/>
                </a:solidFill>
                <a:ea typeface="標楷體" pitchFamily="65" charset="-120"/>
              </a:rPr>
              <a:t>，透過全校每天</a:t>
            </a:r>
            <a:r>
              <a:rPr lang="zh-TW" altLang="en-US" sz="3200" b="1" smtClean="0">
                <a:solidFill>
                  <a:srgbClr val="CC0066"/>
                </a:solidFill>
                <a:ea typeface="標楷體" pitchFamily="65" charset="-120"/>
              </a:rPr>
              <a:t>規律的學習</a:t>
            </a:r>
            <a:r>
              <a:rPr lang="zh-TW" altLang="en-US" sz="3200" smtClean="0">
                <a:solidFill>
                  <a:srgbClr val="006600"/>
                </a:solidFill>
                <a:ea typeface="標楷體" pitchFamily="65" charset="-120"/>
              </a:rPr>
              <a:t>，及有計畫的訓練，每每有超越全國平均的表現，</a:t>
            </a:r>
            <a:r>
              <a:rPr lang="zh-TW" altLang="en-US" sz="3200" smtClean="0">
                <a:solidFill>
                  <a:srgbClr val="CC0066"/>
                </a:solidFill>
                <a:ea typeface="標楷體" pitchFamily="65" charset="-120"/>
              </a:rPr>
              <a:t>讓畢業生在大學生涯中取得不少先機</a:t>
            </a:r>
            <a:r>
              <a:rPr lang="zh-TW" altLang="en-US" sz="3200" smtClean="0">
                <a:solidFill>
                  <a:srgbClr val="006600"/>
                </a:solidFill>
                <a:ea typeface="標楷體" pitchFamily="65" charset="-120"/>
              </a:rPr>
              <a:t>。</a:t>
            </a:r>
          </a:p>
          <a:p>
            <a:pPr eaLnBrk="1" hangingPunct="1"/>
            <a:r>
              <a:rPr lang="zh-TW" altLang="en-US" sz="3200" smtClean="0">
                <a:solidFill>
                  <a:srgbClr val="CC0066"/>
                </a:solidFill>
                <a:ea typeface="標楷體" pitchFamily="65" charset="-120"/>
              </a:rPr>
              <a:t>順應證照專業的發展需求</a:t>
            </a:r>
            <a:r>
              <a:rPr lang="zh-TW" altLang="en-US" sz="3200" smtClean="0">
                <a:solidFill>
                  <a:srgbClr val="006600"/>
                </a:solidFill>
                <a:ea typeface="標楷體" pitchFamily="65" charset="-120"/>
              </a:rPr>
              <a:t>，依據學生未來升學與就業的需求，亦要求通過電腦軟體應用、外語、會計等證照檢定或測驗，透過同學的表現即可證明只要能</a:t>
            </a:r>
            <a:r>
              <a:rPr lang="zh-TW" altLang="en-US" sz="3200" b="1" smtClean="0">
                <a:solidFill>
                  <a:srgbClr val="CC0066"/>
                </a:solidFill>
                <a:ea typeface="標楷體" pitchFamily="65" charset="-120"/>
              </a:rPr>
              <a:t>選擇適合自己性向的方向</a:t>
            </a:r>
            <a:r>
              <a:rPr lang="zh-TW" altLang="en-US" sz="3200" smtClean="0">
                <a:solidFill>
                  <a:srgbClr val="006600"/>
                </a:solidFill>
                <a:ea typeface="標楷體" pitchFamily="65" charset="-120"/>
              </a:rPr>
              <a:t>，</a:t>
            </a:r>
            <a:r>
              <a:rPr lang="zh-TW" altLang="en-US" sz="3200" b="1" smtClean="0">
                <a:solidFill>
                  <a:schemeClr val="accent1"/>
                </a:solidFill>
                <a:ea typeface="標楷體" pitchFamily="65" charset="-120"/>
              </a:rPr>
              <a:t>即使領域不同，一樣可以出類拔萃。</a:t>
            </a:r>
            <a:endParaRPr lang="zh-TW" altLang="en-US" sz="3200" b="1" smtClean="0">
              <a:solidFill>
                <a:schemeClr val="accent1"/>
              </a:solidFill>
            </a:endParaRPr>
          </a:p>
        </p:txBody>
      </p:sp>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77875" y="577850"/>
            <a:ext cx="7934325" cy="796925"/>
          </a:xfrm>
        </p:spPr>
        <p:txBody>
          <a:bodyPr/>
          <a:lstStyle/>
          <a:p>
            <a:pPr eaLnBrk="1" hangingPunct="1"/>
            <a:r>
              <a:rPr lang="zh-TW" altLang="en-US" sz="5400" b="1" smtClean="0">
                <a:latin typeface="標楷體" pitchFamily="65" charset="-120"/>
                <a:ea typeface="標楷體" pitchFamily="65" charset="-120"/>
              </a:rPr>
              <a:t>準備未來</a:t>
            </a:r>
            <a:r>
              <a:rPr lang="en-US" altLang="zh-TW" sz="5400" b="1" smtClean="0">
                <a:ea typeface="標楷體" pitchFamily="65" charset="-120"/>
              </a:rPr>
              <a:t>------</a:t>
            </a:r>
          </a:p>
        </p:txBody>
      </p:sp>
      <p:sp>
        <p:nvSpPr>
          <p:cNvPr id="9219" name="Rectangle 3"/>
          <p:cNvSpPr>
            <a:spLocks noGrp="1" noChangeArrowheads="1"/>
          </p:cNvSpPr>
          <p:nvPr>
            <p:ph idx="1"/>
          </p:nvPr>
        </p:nvSpPr>
        <p:spPr>
          <a:xfrm>
            <a:off x="587375" y="1454150"/>
            <a:ext cx="7715250" cy="4530725"/>
          </a:xfrm>
        </p:spPr>
        <p:txBody>
          <a:bodyPr/>
          <a:lstStyle/>
          <a:p>
            <a:pPr>
              <a:spcBef>
                <a:spcPct val="0"/>
              </a:spcBef>
              <a:buClrTx/>
              <a:buSzTx/>
              <a:buFontTx/>
              <a:buChar char="•"/>
            </a:pPr>
            <a:r>
              <a:rPr lang="zh-TW" altLang="en-US" sz="3600" smtClean="0">
                <a:solidFill>
                  <a:srgbClr val="0000CC"/>
                </a:solidFill>
                <a:latin typeface="標楷體" pitchFamily="65" charset="-120"/>
                <a:ea typeface="標楷體" pitchFamily="65" charset="-120"/>
              </a:rPr>
              <a:t>大學入學</a:t>
            </a:r>
            <a:r>
              <a:rPr lang="zh-TW" altLang="en-US" sz="3600" smtClean="0">
                <a:solidFill>
                  <a:srgbClr val="FF6600"/>
                </a:solidFill>
                <a:latin typeface="標楷體" pitchFamily="65" charset="-120"/>
                <a:ea typeface="標楷體" pitchFamily="65" charset="-120"/>
              </a:rPr>
              <a:t>英語聽力測驗</a:t>
            </a:r>
            <a:r>
              <a:rPr lang="zh-TW" altLang="en-US" sz="3600" smtClean="0">
                <a:solidFill>
                  <a:srgbClr val="7030A0"/>
                </a:solidFill>
                <a:latin typeface="標楷體" pitchFamily="65" charset="-120"/>
                <a:ea typeface="標楷體" pitchFamily="65" charset="-120"/>
              </a:rPr>
              <a:t>已成為各入學管道的篩選條件之一。</a:t>
            </a:r>
          </a:p>
          <a:p>
            <a:pPr>
              <a:spcBef>
                <a:spcPct val="0"/>
              </a:spcBef>
              <a:buClrTx/>
              <a:buSzTx/>
              <a:buFontTx/>
              <a:buChar char="•"/>
            </a:pPr>
            <a:r>
              <a:rPr lang="zh-TW" altLang="en-US" sz="3600" smtClean="0">
                <a:solidFill>
                  <a:schemeClr val="folHlink"/>
                </a:solidFill>
                <a:latin typeface="標楷體" pitchFamily="65" charset="-120"/>
                <a:ea typeface="標楷體" pitchFamily="65" charset="-120"/>
              </a:rPr>
              <a:t>四技統一入學測驗</a:t>
            </a:r>
            <a:r>
              <a:rPr lang="zh-TW" altLang="en-US" sz="3600" smtClean="0">
                <a:solidFill>
                  <a:srgbClr val="336600"/>
                </a:solidFill>
                <a:latin typeface="標楷體" pitchFamily="65" charset="-120"/>
                <a:ea typeface="標楷體" pitchFamily="65" charset="-120"/>
              </a:rPr>
              <a:t>外語群英語類專業科目二</a:t>
            </a:r>
            <a:r>
              <a:rPr lang="zh-TW" altLang="en-US" sz="3600" smtClean="0">
                <a:solidFill>
                  <a:srgbClr val="FF6600"/>
                </a:solidFill>
                <a:latin typeface="標楷體" pitchFamily="65" charset="-120"/>
                <a:ea typeface="標楷體" pitchFamily="65" charset="-120"/>
              </a:rPr>
              <a:t>英文閱讀與寫作將</a:t>
            </a:r>
            <a:r>
              <a:rPr lang="zh-TW" altLang="en-US" sz="3600" smtClean="0">
                <a:solidFill>
                  <a:srgbClr val="990000"/>
                </a:solidFill>
                <a:latin typeface="標楷體" pitchFamily="65" charset="-120"/>
                <a:ea typeface="標楷體" pitchFamily="65" charset="-120"/>
              </a:rPr>
              <a:t>加考非選擇題，共同科目英文</a:t>
            </a:r>
            <a:r>
              <a:rPr lang="zh-TW" altLang="en-US" sz="3600" smtClean="0">
                <a:solidFill>
                  <a:schemeClr val="tx2"/>
                </a:solidFill>
                <a:latin typeface="標楷體" pitchFamily="65" charset="-120"/>
                <a:ea typeface="標楷體" pitchFamily="65" charset="-120"/>
              </a:rPr>
              <a:t>加考非選擇題。</a:t>
            </a:r>
          </a:p>
        </p:txBody>
      </p:sp>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01688" y="260350"/>
            <a:ext cx="7772400" cy="1143000"/>
          </a:xfrm>
        </p:spPr>
        <p:txBody>
          <a:bodyPr/>
          <a:lstStyle/>
          <a:p>
            <a:pPr eaLnBrk="1" hangingPunct="1"/>
            <a:r>
              <a:rPr lang="zh-TW" altLang="en-US" sz="5400" b="1" smtClean="0">
                <a:latin typeface="標楷體" pitchFamily="65" charset="-120"/>
                <a:ea typeface="標楷體" pitchFamily="65" charset="-120"/>
              </a:rPr>
              <a:t>選學程參考</a:t>
            </a:r>
            <a:r>
              <a:rPr lang="en-US" altLang="zh-TW" sz="5400" b="1" smtClean="0">
                <a:ea typeface="標楷體" pitchFamily="65" charset="-120"/>
              </a:rPr>
              <a:t>------</a:t>
            </a:r>
          </a:p>
        </p:txBody>
      </p:sp>
      <p:sp>
        <p:nvSpPr>
          <p:cNvPr id="10243" name="Rectangle 3"/>
          <p:cNvSpPr>
            <a:spLocks noGrp="1" noChangeArrowheads="1"/>
          </p:cNvSpPr>
          <p:nvPr>
            <p:ph idx="1"/>
          </p:nvPr>
        </p:nvSpPr>
        <p:spPr>
          <a:xfrm>
            <a:off x="615950" y="1533525"/>
            <a:ext cx="8208963" cy="4392613"/>
          </a:xfrm>
        </p:spPr>
        <p:txBody>
          <a:bodyPr/>
          <a:lstStyle/>
          <a:p>
            <a:pPr marL="609600" indent="-609600" eaLnBrk="1" hangingPunct="1">
              <a:lnSpc>
                <a:spcPct val="90000"/>
              </a:lnSpc>
            </a:pPr>
            <a:r>
              <a:rPr lang="zh-TW" altLang="en-US" sz="3200" dirty="0" smtClean="0">
                <a:solidFill>
                  <a:schemeClr val="tx2"/>
                </a:solidFill>
                <a:latin typeface="標楷體" pitchFamily="65" charset="-120"/>
                <a:ea typeface="標楷體" pitchFamily="65" charset="-120"/>
              </a:rPr>
              <a:t>要充分了解自己的</a:t>
            </a:r>
            <a:r>
              <a:rPr lang="zh-TW" altLang="en-US" sz="3200" dirty="0" smtClean="0">
                <a:solidFill>
                  <a:schemeClr val="accent2"/>
                </a:solidFill>
                <a:latin typeface="標楷體" pitchFamily="65" charset="-120"/>
                <a:ea typeface="標楷體" pitchFamily="65" charset="-120"/>
              </a:rPr>
              <a:t>性向</a:t>
            </a:r>
            <a:r>
              <a:rPr lang="zh-TW" altLang="en-US" sz="3200" dirty="0" smtClean="0">
                <a:solidFill>
                  <a:schemeClr val="tx2"/>
                </a:solidFill>
                <a:latin typeface="標楷體" pitchFamily="65" charset="-120"/>
                <a:ea typeface="標楷體" pitchFamily="65" charset="-120"/>
              </a:rPr>
              <a:t>、</a:t>
            </a:r>
            <a:r>
              <a:rPr lang="zh-TW" altLang="en-US" sz="3200" dirty="0" smtClean="0">
                <a:solidFill>
                  <a:schemeClr val="accent2"/>
                </a:solidFill>
                <a:latin typeface="標楷體" pitchFamily="65" charset="-120"/>
                <a:ea typeface="標楷體" pitchFamily="65" charset="-120"/>
              </a:rPr>
              <a:t>興趣</a:t>
            </a:r>
            <a:r>
              <a:rPr lang="zh-TW" altLang="en-US" sz="3200" dirty="0" smtClean="0">
                <a:solidFill>
                  <a:schemeClr val="tx2"/>
                </a:solidFill>
                <a:latin typeface="標楷體" pitchFamily="65" charset="-120"/>
                <a:ea typeface="標楷體" pitchFamily="65" charset="-120"/>
              </a:rPr>
              <a:t>與</a:t>
            </a:r>
            <a:r>
              <a:rPr lang="zh-TW" altLang="en-US" sz="3200" dirty="0" smtClean="0">
                <a:solidFill>
                  <a:schemeClr val="accent2"/>
                </a:solidFill>
                <a:latin typeface="標楷體" pitchFamily="65" charset="-120"/>
                <a:ea typeface="標楷體" pitchFamily="65" charset="-120"/>
              </a:rPr>
              <a:t>能力</a:t>
            </a:r>
            <a:r>
              <a:rPr lang="zh-TW" altLang="en-US" sz="3200" dirty="0" smtClean="0">
                <a:solidFill>
                  <a:schemeClr val="tx2"/>
                </a:solidFill>
                <a:latin typeface="標楷體" pitchFamily="65" charset="-120"/>
                <a:ea typeface="標楷體" pitchFamily="65" charset="-120"/>
              </a:rPr>
              <a:t>。</a:t>
            </a:r>
          </a:p>
          <a:p>
            <a:pPr marL="609600" indent="-609600" eaLnBrk="1" hangingPunct="1">
              <a:lnSpc>
                <a:spcPct val="90000"/>
              </a:lnSpc>
            </a:pPr>
            <a:r>
              <a:rPr lang="zh-TW" altLang="en-US" sz="3200" dirty="0" smtClean="0">
                <a:solidFill>
                  <a:srgbClr val="7030A0"/>
                </a:solidFill>
                <a:latin typeface="標楷體" pitchFamily="65" charset="-120"/>
                <a:ea typeface="標楷體" pitchFamily="65" charset="-120"/>
              </a:rPr>
              <a:t>及早做好生涯規劃，決定個人方向與進路 。</a:t>
            </a:r>
          </a:p>
          <a:p>
            <a:pPr marL="609600" indent="-609600" eaLnBrk="1" hangingPunct="1">
              <a:lnSpc>
                <a:spcPct val="90000"/>
              </a:lnSpc>
            </a:pPr>
            <a:r>
              <a:rPr lang="zh-TW" altLang="en-US" sz="3200" dirty="0" smtClean="0">
                <a:solidFill>
                  <a:srgbClr val="7030A0"/>
                </a:solidFill>
                <a:latin typeface="標楷體" pitchFamily="65" charset="-120"/>
                <a:ea typeface="標楷體" pitchFamily="65" charset="-120"/>
              </a:rPr>
              <a:t>確立目標，全力以赴 。</a:t>
            </a:r>
          </a:p>
          <a:p>
            <a:pPr marL="609600" indent="-609600" eaLnBrk="1" hangingPunct="1">
              <a:lnSpc>
                <a:spcPct val="90000"/>
              </a:lnSpc>
            </a:pPr>
            <a:r>
              <a:rPr lang="zh-TW" altLang="en-US" sz="3200" dirty="0" smtClean="0">
                <a:solidFill>
                  <a:schemeClr val="accent2"/>
                </a:solidFill>
                <a:latin typeface="標楷體" pitchFamily="65" charset="-120"/>
                <a:ea typeface="標楷體" pitchFamily="65" charset="-120"/>
              </a:rPr>
              <a:t>其他客觀因素：如</a:t>
            </a:r>
            <a:r>
              <a:rPr lang="zh-TW" altLang="en-US" sz="3200" dirty="0" smtClean="0">
                <a:solidFill>
                  <a:srgbClr val="FF6600"/>
                </a:solidFill>
                <a:latin typeface="標楷體" pitchFamily="65" charset="-120"/>
                <a:ea typeface="標楷體" pitchFamily="65" charset="-120"/>
              </a:rPr>
              <a:t>家長的期望</a:t>
            </a:r>
            <a:r>
              <a:rPr lang="zh-TW" altLang="en-US" sz="3200" dirty="0" smtClean="0">
                <a:latin typeface="標楷體" pitchFamily="65" charset="-120"/>
                <a:ea typeface="標楷體" pitchFamily="65" charset="-120"/>
              </a:rPr>
              <a:t>、</a:t>
            </a:r>
            <a:r>
              <a:rPr lang="zh-TW" altLang="en-US" sz="3200" dirty="0" smtClean="0">
                <a:solidFill>
                  <a:srgbClr val="FF6600"/>
                </a:solidFill>
                <a:latin typeface="標楷體" pitchFamily="65" charset="-120"/>
                <a:ea typeface="標楷體" pitchFamily="65" charset="-120"/>
              </a:rPr>
              <a:t>職業的趨勢</a:t>
            </a:r>
            <a:r>
              <a:rPr lang="en-US" altLang="zh-TW" sz="3200" dirty="0" smtClean="0">
                <a:solidFill>
                  <a:srgbClr val="7030A0"/>
                </a:solidFill>
                <a:latin typeface="標楷體" pitchFamily="65" charset="-120"/>
                <a:ea typeface="標楷體" pitchFamily="65" charset="-120"/>
              </a:rPr>
              <a:t>...</a:t>
            </a:r>
            <a:r>
              <a:rPr lang="zh-TW" altLang="en-US" sz="3200" dirty="0" smtClean="0">
                <a:solidFill>
                  <a:srgbClr val="7030A0"/>
                </a:solidFill>
                <a:latin typeface="標楷體" pitchFamily="65" charset="-120"/>
                <a:ea typeface="標楷體" pitchFamily="65" charset="-120"/>
              </a:rPr>
              <a:t>等</a:t>
            </a:r>
            <a:r>
              <a:rPr lang="zh-TW" altLang="en-US" sz="3200" dirty="0" smtClean="0">
                <a:solidFill>
                  <a:schemeClr val="hlink"/>
                </a:solidFill>
                <a:ea typeface="標楷體" pitchFamily="65" charset="-120"/>
              </a:rPr>
              <a:t>。</a:t>
            </a:r>
            <a:endParaRPr lang="zh-TW" altLang="en-US" sz="3200" dirty="0" smtClean="0">
              <a:solidFill>
                <a:schemeClr val="hlink"/>
              </a:solidFill>
              <a:latin typeface="標楷體" pitchFamily="65" charset="-120"/>
              <a:ea typeface="標楷體" pitchFamily="65" charset="-120"/>
            </a:endParaRPr>
          </a:p>
          <a:p>
            <a:pPr marL="609600" indent="-609600" eaLnBrk="1" hangingPunct="1">
              <a:lnSpc>
                <a:spcPct val="90000"/>
              </a:lnSpc>
            </a:pPr>
            <a:r>
              <a:rPr lang="zh-TW" altLang="en-US" sz="3200" dirty="0" smtClean="0">
                <a:solidFill>
                  <a:srgbClr val="7030A0"/>
                </a:solidFill>
                <a:latin typeface="標楷體" pitchFamily="65" charset="-120"/>
                <a:ea typeface="標楷體" pitchFamily="65" charset="-120"/>
              </a:rPr>
              <a:t>面臨轉學程時，將影響學生</a:t>
            </a:r>
            <a:r>
              <a:rPr lang="zh-TW" altLang="en-US" sz="3200" u="sng" dirty="0" smtClean="0">
                <a:solidFill>
                  <a:srgbClr val="336600"/>
                </a:solidFill>
                <a:latin typeface="標楷體" pitchFamily="65" charset="-120"/>
                <a:ea typeface="標楷體" pitchFamily="65" charset="-120"/>
              </a:rPr>
              <a:t>學分計算</a:t>
            </a:r>
            <a:r>
              <a:rPr lang="zh-TW" altLang="en-US" sz="3200" dirty="0" smtClean="0">
                <a:solidFill>
                  <a:srgbClr val="336600"/>
                </a:solidFill>
                <a:latin typeface="標楷體" pitchFamily="65" charset="-120"/>
                <a:ea typeface="標楷體" pitchFamily="65" charset="-120"/>
              </a:rPr>
              <a:t>、</a:t>
            </a:r>
            <a:r>
              <a:rPr lang="zh-TW" altLang="en-US" sz="3200" u="sng" dirty="0" smtClean="0">
                <a:solidFill>
                  <a:srgbClr val="336600"/>
                </a:solidFill>
                <a:latin typeface="標楷體" pitchFamily="65" charset="-120"/>
                <a:ea typeface="標楷體" pitchFamily="65" charset="-120"/>
              </a:rPr>
              <a:t>課程補修</a:t>
            </a:r>
            <a:r>
              <a:rPr lang="zh-TW" altLang="en-US" sz="3200" dirty="0" smtClean="0">
                <a:solidFill>
                  <a:srgbClr val="7030A0"/>
                </a:solidFill>
                <a:latin typeface="標楷體" pitchFamily="65" charset="-120"/>
                <a:ea typeface="標楷體" pitchFamily="65" charset="-120"/>
              </a:rPr>
              <a:t>的問題，</a:t>
            </a:r>
            <a:r>
              <a:rPr lang="zh-TW" altLang="en-US" sz="3200" dirty="0" smtClean="0">
                <a:solidFill>
                  <a:srgbClr val="FF6600"/>
                </a:solidFill>
                <a:latin typeface="標楷體" pitchFamily="65" charset="-120"/>
                <a:ea typeface="標楷體" pitchFamily="65" charset="-120"/>
              </a:rPr>
              <a:t>請謹慎選擇</a:t>
            </a:r>
            <a:r>
              <a:rPr lang="zh-TW" altLang="en-US" sz="3600" dirty="0" smtClean="0">
                <a:ea typeface="標楷體" pitchFamily="65" charset="-120"/>
              </a:rPr>
              <a:t>。</a:t>
            </a:r>
          </a:p>
        </p:txBody>
      </p:sp>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650" y="260350"/>
            <a:ext cx="8229600" cy="1139825"/>
          </a:xfrm>
        </p:spPr>
        <p:txBody>
          <a:bodyPr/>
          <a:lstStyle/>
          <a:p>
            <a:pPr eaLnBrk="1" hangingPunct="1"/>
            <a:r>
              <a:rPr lang="zh-TW" altLang="en-US" sz="4000" b="1" dirty="0" smtClean="0">
                <a:solidFill>
                  <a:schemeClr val="accent2"/>
                </a:solidFill>
                <a:ea typeface="標楷體" pitchFamily="65" charset="-120"/>
              </a:rPr>
              <a:t>             </a:t>
            </a:r>
            <a:r>
              <a:rPr lang="zh-TW" altLang="en-US" sz="4000" b="1" dirty="0" smtClean="0">
                <a:solidFill>
                  <a:schemeClr val="accent2"/>
                </a:solidFill>
                <a:ea typeface="標楷體" pitchFamily="65" charset="-120"/>
              </a:rPr>
              <a:t> 永</a:t>
            </a:r>
            <a:r>
              <a:rPr lang="zh-TW" altLang="en-US" sz="4000" b="1" dirty="0" smtClean="0">
                <a:solidFill>
                  <a:schemeClr val="accent2"/>
                </a:solidFill>
                <a:ea typeface="標楷體" pitchFamily="65" charset="-120"/>
              </a:rPr>
              <a:t>年</a:t>
            </a:r>
            <a:r>
              <a:rPr lang="zh-TW" altLang="en-US" sz="4000" b="1" dirty="0" smtClean="0">
                <a:solidFill>
                  <a:schemeClr val="accent1"/>
                </a:solidFill>
                <a:ea typeface="標楷體" pitchFamily="65" charset="-120"/>
              </a:rPr>
              <a:t>綜合高中部</a:t>
            </a:r>
            <a:br>
              <a:rPr lang="zh-TW" altLang="en-US" sz="4000" b="1" dirty="0" smtClean="0">
                <a:solidFill>
                  <a:schemeClr val="accent1"/>
                </a:solidFill>
                <a:ea typeface="標楷體" pitchFamily="65" charset="-120"/>
              </a:rPr>
            </a:br>
            <a:r>
              <a:rPr lang="zh-TW" altLang="en-US" sz="4000" b="1" dirty="0" smtClean="0">
                <a:solidFill>
                  <a:schemeClr val="accent1"/>
                </a:solidFill>
                <a:ea typeface="標楷體" pitchFamily="65" charset="-120"/>
              </a:rPr>
              <a:t>             </a:t>
            </a:r>
            <a:r>
              <a:rPr lang="zh-TW" altLang="en-US" sz="4000" b="1" dirty="0" smtClean="0">
                <a:solidFill>
                  <a:schemeClr val="accent2"/>
                </a:solidFill>
                <a:ea typeface="標楷體" pitchFamily="65" charset="-120"/>
              </a:rPr>
              <a:t>提供的選擇</a:t>
            </a:r>
            <a:r>
              <a:rPr lang="zh-TW" altLang="en-US" sz="4000" b="1" dirty="0" smtClean="0">
                <a:ea typeface="標楷體" pitchFamily="65" charset="-120"/>
              </a:rPr>
              <a:t>學程選擇</a:t>
            </a:r>
          </a:p>
        </p:txBody>
      </p:sp>
      <p:graphicFrame>
        <p:nvGraphicFramePr>
          <p:cNvPr id="182440" name="Group 168"/>
          <p:cNvGraphicFramePr>
            <a:graphicFrameLocks noGrp="1"/>
          </p:cNvGraphicFramePr>
          <p:nvPr>
            <p:ph type="tbl" idx="1"/>
            <p:extLst>
              <p:ext uri="{D42A27DB-BD31-4B8C-83A1-F6EECF244321}">
                <p14:modId xmlns:p14="http://schemas.microsoft.com/office/powerpoint/2010/main" val="2507216917"/>
              </p:ext>
            </p:extLst>
          </p:nvPr>
        </p:nvGraphicFramePr>
        <p:xfrm>
          <a:off x="539750" y="1773238"/>
          <a:ext cx="8229600" cy="4530726"/>
        </p:xfrm>
        <a:graphic>
          <a:graphicData uri="http://schemas.openxmlformats.org/drawingml/2006/table">
            <a:tbl>
              <a:tblPr/>
              <a:tblGrid>
                <a:gridCol w="2128838"/>
                <a:gridCol w="3262312"/>
                <a:gridCol w="2838450"/>
              </a:tblGrid>
              <a:tr h="1133475">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學術學程</a:t>
                      </a:r>
                      <a:endParaRPr kumimoji="1" lang="zh-TW" altLang="en-US" sz="18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專門學程</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131888">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a:t>
                      </a: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自然組</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a:t>
                      </a: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資訊應用學程</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專攻：</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a:t>
                      </a: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社會組</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2.</a:t>
                      </a: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商業經營學程</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a:t>
                      </a: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工程與管理</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2400" b="0" i="0" u="none" strike="noStrike" cap="none" normalizeH="0" baseline="0" smtClean="0">
                        <a:ln>
                          <a:noFill/>
                        </a:ln>
                        <a:solidFill>
                          <a:schemeClr val="tx1"/>
                        </a:solidFill>
                        <a:effectLst/>
                        <a:latin typeface="Verdana" pitchFamily="34"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3.</a:t>
                      </a:r>
                      <a:r>
                        <a:rPr kumimoji="1" lang="zh-TW" altLang="en-US" sz="2800" b="1"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應用英語學程</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charset="-120"/>
                        </a:defRPr>
                      </a:lvl1pPr>
                      <a:lvl2pPr>
                        <a:spcBef>
                          <a:spcPct val="20000"/>
                        </a:spcBef>
                        <a:buClr>
                          <a:schemeClr val="tx2"/>
                        </a:buClr>
                        <a:buSzPct val="75000"/>
                        <a:buFont typeface="Wingdings" pitchFamily="2" charset="2"/>
                        <a:defRPr kumimoji="1" sz="2000">
                          <a:solidFill>
                            <a:schemeClr val="tx1"/>
                          </a:solidFill>
                          <a:latin typeface="Verdana" pitchFamily="34" charset="0"/>
                          <a:ea typeface="新細明體" charset="-120"/>
                        </a:defRPr>
                      </a:lvl2pPr>
                      <a:lvl3pPr>
                        <a:spcBef>
                          <a:spcPct val="20000"/>
                        </a:spcBef>
                        <a:buClr>
                          <a:schemeClr val="accent1"/>
                        </a:buClr>
                        <a:buSzPct val="65000"/>
                        <a:buFont typeface="Wingdings" pitchFamily="2" charset="2"/>
                        <a:defRPr kumimoji="1">
                          <a:solidFill>
                            <a:schemeClr val="tx1"/>
                          </a:solidFill>
                          <a:latin typeface="Verdana" pitchFamily="34" charset="0"/>
                          <a:ea typeface="新細明體" charset="-120"/>
                        </a:defRPr>
                      </a:lvl3pPr>
                      <a:lvl4pPr>
                        <a:spcBef>
                          <a:spcPct val="20000"/>
                        </a:spcBef>
                        <a:buClr>
                          <a:schemeClr val="bg2"/>
                        </a:buClr>
                        <a:buFont typeface="Wingdings" pitchFamily="2" charset="2"/>
                        <a:defRPr kumimoji="1" sz="1600">
                          <a:solidFill>
                            <a:schemeClr val="tx1"/>
                          </a:solidFill>
                          <a:latin typeface="Verdana" pitchFamily="34" charset="0"/>
                          <a:ea typeface="新細明體" charset="-120"/>
                        </a:defRPr>
                      </a:lvl4pPr>
                      <a:lvl5pPr>
                        <a:spcBef>
                          <a:spcPct val="20000"/>
                        </a:spcBef>
                        <a:buClr>
                          <a:schemeClr val="tx2"/>
                        </a:buClr>
                        <a:buSzPct val="80000"/>
                        <a:buFont typeface="Wingdings" pitchFamily="2" charset="2"/>
                        <a:defRPr kumimoji="1" sz="1600">
                          <a:solidFill>
                            <a:schemeClr val="tx1"/>
                          </a:solidFill>
                          <a:latin typeface="Verdana" pitchFamily="34" charset="0"/>
                          <a:ea typeface="新細明體" charset="-120"/>
                        </a:defRPr>
                      </a:lvl5pPr>
                      <a:lvl6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6pPr>
                      <a:lvl7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7pPr>
                      <a:lvl8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8pPr>
                      <a:lvl9pPr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2.</a:t>
                      </a:r>
                      <a:r>
                        <a:rPr kumimoji="1" lang="zh-TW" altLang="en-US" sz="28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衛生與護理</a:t>
                      </a:r>
                      <a:endParaRPr kumimoji="1" lang="zh-TW" altLang="en-US" sz="18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93763" y="292100"/>
            <a:ext cx="8229600" cy="1139825"/>
          </a:xfrm>
        </p:spPr>
        <p:txBody>
          <a:bodyPr/>
          <a:lstStyle/>
          <a:p>
            <a:pPr eaLnBrk="1" hangingPunct="1"/>
            <a:r>
              <a:rPr lang="zh-TW" altLang="en-US" sz="5400" b="1" smtClean="0">
                <a:ea typeface="標楷體" pitchFamily="65" charset="-120"/>
              </a:rPr>
              <a:t>資訊應用學程</a:t>
            </a:r>
            <a:r>
              <a:rPr lang="zh-TW" altLang="en-US" smtClean="0"/>
              <a:t> </a:t>
            </a:r>
          </a:p>
        </p:txBody>
      </p:sp>
      <p:sp>
        <p:nvSpPr>
          <p:cNvPr id="13315" name="Rectangle 3"/>
          <p:cNvSpPr>
            <a:spLocks noGrp="1" noChangeArrowheads="1"/>
          </p:cNvSpPr>
          <p:nvPr>
            <p:ph idx="1"/>
          </p:nvPr>
        </p:nvSpPr>
        <p:spPr/>
        <p:txBody>
          <a:bodyPr/>
          <a:lstStyle/>
          <a:p>
            <a:pPr eaLnBrk="1" hangingPunct="1"/>
            <a:r>
              <a:rPr lang="zh-TW" altLang="en-US" sz="3600" smtClean="0">
                <a:solidFill>
                  <a:schemeClr val="tx2"/>
                </a:solidFill>
                <a:ea typeface="標楷體" pitchFamily="65" charset="-120"/>
              </a:rPr>
              <a:t>以</a:t>
            </a:r>
            <a:r>
              <a:rPr lang="zh-TW" altLang="en-US" sz="3600" smtClean="0">
                <a:solidFill>
                  <a:schemeClr val="accent2"/>
                </a:solidFill>
                <a:ea typeface="標楷體" pitchFamily="65" charset="-120"/>
              </a:rPr>
              <a:t>資訊科技</a:t>
            </a:r>
            <a:r>
              <a:rPr lang="zh-TW" altLang="en-US" sz="3600" smtClean="0">
                <a:solidFill>
                  <a:schemeClr val="tx2"/>
                </a:solidFill>
                <a:ea typeface="標楷體" pitchFamily="65" charset="-120"/>
              </a:rPr>
              <a:t>為專業，培養</a:t>
            </a:r>
            <a:r>
              <a:rPr lang="zh-TW" altLang="en-US" sz="3600" smtClean="0">
                <a:solidFill>
                  <a:schemeClr val="accent2"/>
                </a:solidFill>
                <a:ea typeface="標楷體" pitchFamily="65" charset="-120"/>
              </a:rPr>
              <a:t>現代化商業資訊人才</a:t>
            </a:r>
            <a:r>
              <a:rPr lang="zh-TW" altLang="en-US" sz="3600" smtClean="0">
                <a:solidFill>
                  <a:schemeClr val="tx2"/>
                </a:solidFill>
                <a:ea typeface="標楷體" pitchFamily="65" charset="-120"/>
              </a:rPr>
              <a:t>。本學程同學畢業前皆取得電腦軟體應用、網頁設計、會計資訊、程式設計等技術士證照，爾後可參加相關升學考試或從事電腦操作、初級軟體設計及商業服務、電子商務等工作，各方面皆有優秀成績。</a:t>
            </a:r>
          </a:p>
        </p:txBody>
      </p:sp>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63600" y="306388"/>
            <a:ext cx="8229600" cy="1139825"/>
          </a:xfrm>
        </p:spPr>
        <p:txBody>
          <a:bodyPr/>
          <a:lstStyle/>
          <a:p>
            <a:pPr eaLnBrk="1" hangingPunct="1"/>
            <a:r>
              <a:rPr lang="zh-TW" altLang="en-US" sz="5400" b="1" smtClean="0">
                <a:ea typeface="標楷體" pitchFamily="65" charset="-120"/>
              </a:rPr>
              <a:t>商業經營學程</a:t>
            </a:r>
            <a:r>
              <a:rPr lang="zh-TW" altLang="en-US" smtClean="0"/>
              <a:t> </a:t>
            </a:r>
          </a:p>
        </p:txBody>
      </p:sp>
      <p:sp>
        <p:nvSpPr>
          <p:cNvPr id="14339" name="Rectangle 3"/>
          <p:cNvSpPr>
            <a:spLocks noGrp="1" noChangeArrowheads="1"/>
          </p:cNvSpPr>
          <p:nvPr>
            <p:ph idx="1"/>
          </p:nvPr>
        </p:nvSpPr>
        <p:spPr/>
        <p:txBody>
          <a:bodyPr/>
          <a:lstStyle/>
          <a:p>
            <a:pPr eaLnBrk="1" hangingPunct="1"/>
            <a:r>
              <a:rPr lang="zh-TW" altLang="en-US" sz="3600" dirty="0" smtClean="0">
                <a:solidFill>
                  <a:srgbClr val="7030A0"/>
                </a:solidFill>
                <a:ea typeface="標楷體" pitchFamily="65" charset="-120"/>
              </a:rPr>
              <a:t>本學程以培養</a:t>
            </a:r>
            <a:r>
              <a:rPr lang="zh-TW" altLang="en-US" sz="3600" dirty="0" smtClean="0">
                <a:solidFill>
                  <a:schemeClr val="accent2"/>
                </a:solidFill>
                <a:ea typeface="標楷體" pitchFamily="65" charset="-120"/>
              </a:rPr>
              <a:t>商業經營所</a:t>
            </a:r>
            <a:r>
              <a:rPr lang="zh-TW" altLang="en-US" sz="3600" dirty="0" smtClean="0">
                <a:solidFill>
                  <a:srgbClr val="7030A0"/>
                </a:solidFill>
                <a:ea typeface="標楷體" pitchFamily="65" charset="-120"/>
              </a:rPr>
              <a:t>需具備的知識與技能為主，並將</a:t>
            </a:r>
            <a:r>
              <a:rPr lang="zh-TW" altLang="en-US" sz="3600" dirty="0" smtClean="0">
                <a:solidFill>
                  <a:schemeClr val="accent2"/>
                </a:solidFill>
                <a:ea typeface="標楷體" pitchFamily="65" charset="-120"/>
              </a:rPr>
              <a:t>電腦課程融入商業學習</a:t>
            </a:r>
            <a:r>
              <a:rPr lang="zh-TW" altLang="en-US" sz="3600" dirty="0" smtClean="0">
                <a:solidFill>
                  <a:srgbClr val="7030A0"/>
                </a:solidFill>
                <a:ea typeface="標楷體" pitchFamily="65" charset="-120"/>
              </a:rPr>
              <a:t>，且輔導學生通過相關會計事務、門市服務與電腦軟體應用檢定，就業即可擔任工商業界之各種業務行政或開設經營個人商店等實務工作。同學畢業前皆取得</a:t>
            </a:r>
            <a:r>
              <a:rPr lang="zh-TW" altLang="en-US" sz="3600" dirty="0" smtClean="0">
                <a:solidFill>
                  <a:schemeClr val="tx2"/>
                </a:solidFill>
                <a:ea typeface="標楷體" pitchFamily="65" charset="-120"/>
              </a:rPr>
              <a:t>電腦軟體應用、門市服務、會計事務等技術士證照</a:t>
            </a:r>
            <a:r>
              <a:rPr lang="zh-TW" altLang="en-US" sz="3600" dirty="0" smtClean="0">
                <a:solidFill>
                  <a:schemeClr val="hlink"/>
                </a:solidFill>
                <a:ea typeface="標楷體" pitchFamily="65" charset="-120"/>
              </a:rPr>
              <a:t>。</a:t>
            </a:r>
          </a:p>
        </p:txBody>
      </p:sp>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92175" y="277813"/>
            <a:ext cx="8229600" cy="1139825"/>
          </a:xfrm>
        </p:spPr>
        <p:txBody>
          <a:bodyPr/>
          <a:lstStyle/>
          <a:p>
            <a:pPr eaLnBrk="1" hangingPunct="1"/>
            <a:r>
              <a:rPr lang="zh-TW" altLang="en-US" sz="5400" b="1" smtClean="0">
                <a:ea typeface="標楷體" pitchFamily="65" charset="-120"/>
              </a:rPr>
              <a:t>應用英語學程</a:t>
            </a:r>
            <a:r>
              <a:rPr lang="zh-TW" altLang="en-US" smtClean="0"/>
              <a:t> </a:t>
            </a:r>
          </a:p>
        </p:txBody>
      </p:sp>
      <p:sp>
        <p:nvSpPr>
          <p:cNvPr id="15363" name="Rectangle 3"/>
          <p:cNvSpPr>
            <a:spLocks noGrp="1" noChangeArrowheads="1"/>
          </p:cNvSpPr>
          <p:nvPr>
            <p:ph idx="1"/>
          </p:nvPr>
        </p:nvSpPr>
        <p:spPr/>
        <p:txBody>
          <a:bodyPr/>
          <a:lstStyle/>
          <a:p>
            <a:pPr eaLnBrk="1" hangingPunct="1"/>
            <a:r>
              <a:rPr lang="zh-TW" altLang="en-US" sz="3600" dirty="0" smtClean="0">
                <a:solidFill>
                  <a:srgbClr val="7030A0"/>
                </a:solidFill>
                <a:ea typeface="標楷體" pitchFamily="65" charset="-120"/>
              </a:rPr>
              <a:t>為順應商業國際化趨勢，本學程旨在</a:t>
            </a:r>
            <a:r>
              <a:rPr lang="zh-TW" altLang="en-US" sz="3600" dirty="0" smtClean="0">
                <a:solidFill>
                  <a:schemeClr val="accent2"/>
                </a:solidFill>
                <a:ea typeface="標楷體" pitchFamily="65" charset="-120"/>
              </a:rPr>
              <a:t>訓練英語應用</a:t>
            </a:r>
            <a:r>
              <a:rPr lang="zh-TW" altLang="en-US" sz="3600" dirty="0" smtClean="0">
                <a:solidFill>
                  <a:srgbClr val="7030A0"/>
                </a:solidFill>
                <a:ea typeface="標楷體" pitchFamily="65" charset="-120"/>
              </a:rPr>
              <a:t>以及</a:t>
            </a:r>
            <a:r>
              <a:rPr lang="zh-TW" altLang="en-US" sz="3600" dirty="0" smtClean="0">
                <a:solidFill>
                  <a:schemeClr val="accent2"/>
                </a:solidFill>
                <a:ea typeface="標楷體" pitchFamily="65" charset="-120"/>
              </a:rPr>
              <a:t>基礎商務能力</a:t>
            </a:r>
            <a:r>
              <a:rPr lang="zh-TW" altLang="en-US" sz="3600" dirty="0" smtClean="0">
                <a:solidFill>
                  <a:srgbClr val="7030A0"/>
                </a:solidFill>
                <a:ea typeface="標楷體" pitchFamily="65" charset="-120"/>
              </a:rPr>
              <a:t>之學生，參加全民英檢檢定及多益英文檢定，訓練及培養從事商務之英語人才。畢業後可參加升學考試或加入公民營機構之商務服務、外語翻譯等工作。在升學方面，歷屆考上國立外語科系比例極高，備受肯定。</a:t>
            </a:r>
          </a:p>
        </p:txBody>
      </p:sp>
      <p:pic>
        <p:nvPicPr>
          <p:cNvPr id="5"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3_流線">
  <a:themeElements>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流線">
      <a:majorFont>
        <a:latin typeface="Calibri"/>
        <a:ea typeface="微軟正黑體"/>
        <a:cs typeface=""/>
      </a:majorFont>
      <a:minorFont>
        <a:latin typeface="Constanti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流線">
  <a:themeElements>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流線">
      <a:majorFont>
        <a:latin typeface="Calibri"/>
        <a:ea typeface="微軟正黑體"/>
        <a:cs typeface=""/>
      </a:majorFont>
      <a:minorFont>
        <a:latin typeface="Constanti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10.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11.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12.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13.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14.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15.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16.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17.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18.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19.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2.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20.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21.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22.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23.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3.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4.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5.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6.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7.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8.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ppt/theme/themeOverride9.xml><?xml version="1.0" encoding="utf-8"?>
<a:themeOverride xmlns:a="http://schemas.openxmlformats.org/drawingml/2006/main">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3855</TotalTime>
  <Words>1400</Words>
  <Application>Microsoft Office PowerPoint</Application>
  <PresentationFormat>如螢幕大小 (4:3)</PresentationFormat>
  <Paragraphs>216</Paragraphs>
  <Slides>25</Slides>
  <Notes>2</Notes>
  <HiddenSlides>0</HiddenSlides>
  <MMClips>0</MMClips>
  <ScaleCrop>false</ScaleCrop>
  <HeadingPairs>
    <vt:vector size="4" baseType="variant">
      <vt:variant>
        <vt:lpstr>佈景主題</vt:lpstr>
      </vt:variant>
      <vt:variant>
        <vt:i4>2</vt:i4>
      </vt:variant>
      <vt:variant>
        <vt:lpstr>投影片標題</vt:lpstr>
      </vt:variant>
      <vt:variant>
        <vt:i4>25</vt:i4>
      </vt:variant>
    </vt:vector>
  </HeadingPairs>
  <TitlesOfParts>
    <vt:vector size="27" baseType="lpstr">
      <vt:lpstr>3_流線</vt:lpstr>
      <vt:lpstr>4_流線</vt:lpstr>
      <vt:lpstr>107學年度 高一選組說明會(綜高)</vt:lpstr>
      <vt:lpstr>努力想想------</vt:lpstr>
      <vt:lpstr>永年為你想到------</vt:lpstr>
      <vt:lpstr>準備未來------</vt:lpstr>
      <vt:lpstr>選學程參考------</vt:lpstr>
      <vt:lpstr>              永年綜合高中部              提供的選擇學程選擇</vt:lpstr>
      <vt:lpstr>資訊應用學程 </vt:lpstr>
      <vt:lpstr>商業經營學程 </vt:lpstr>
      <vt:lpstr>應用英語學程 </vt:lpstr>
      <vt:lpstr>學術學程1/2 </vt:lpstr>
      <vt:lpstr>學術學程2/2</vt:lpstr>
      <vt:lpstr>PowerPoint 簡報</vt:lpstr>
      <vt:lpstr>PowerPoint 簡報</vt:lpstr>
      <vt:lpstr>PowerPoint 簡報</vt:lpstr>
      <vt:lpstr>PowerPoint 簡報</vt:lpstr>
      <vt:lpstr>PowerPoint 簡報</vt:lpstr>
      <vt:lpstr>專門學程考試科目</vt:lpstr>
      <vt:lpstr>學術學程考試科目</vt:lpstr>
      <vt:lpstr>儲備能力    證照考取</vt:lpstr>
      <vt:lpstr>儲備能力    證照考取</vt:lpstr>
      <vt:lpstr>PowerPoint 簡報</vt:lpstr>
      <vt:lpstr> 未來最需關鍵能力 </vt:lpstr>
      <vt:lpstr>★注意事項★</vt:lpstr>
      <vt:lpstr>★注意事項★</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學程選擇</dc:title>
  <dc:creator>命題光碟</dc:creator>
  <cp:lastModifiedBy>user</cp:lastModifiedBy>
  <cp:revision>119</cp:revision>
  <dcterms:created xsi:type="dcterms:W3CDTF">2010-08-16T07:22:28Z</dcterms:created>
  <dcterms:modified xsi:type="dcterms:W3CDTF">2019-05-21T02:06:51Z</dcterms:modified>
</cp:coreProperties>
</file>