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0" r:id="rId4"/>
    <p:sldId id="262" r:id="rId5"/>
    <p:sldId id="259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56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D81E-54A8-447D-97A1-0699EA2A4030}" type="datetimeFigureOut">
              <a:rPr lang="zh-TW" altLang="en-US" smtClean="0"/>
              <a:t>2018/1/23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0FA6-7508-49D7-8AB1-F52B917DF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143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D81E-54A8-447D-97A1-0699EA2A4030}" type="datetimeFigureOut">
              <a:rPr lang="zh-TW" altLang="en-US" smtClean="0"/>
              <a:t>2018/1/23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0FA6-7508-49D7-8AB1-F52B917DF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393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D81E-54A8-447D-97A1-0699EA2A4030}" type="datetimeFigureOut">
              <a:rPr lang="zh-TW" altLang="en-US" smtClean="0"/>
              <a:t>2018/1/23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0FA6-7508-49D7-8AB1-F52B917DF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93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D81E-54A8-447D-97A1-0699EA2A4030}" type="datetimeFigureOut">
              <a:rPr lang="zh-TW" altLang="en-US" smtClean="0"/>
              <a:t>2018/1/23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0FA6-7508-49D7-8AB1-F52B917DF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403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D81E-54A8-447D-97A1-0699EA2A4030}" type="datetimeFigureOut">
              <a:rPr lang="zh-TW" altLang="en-US" smtClean="0"/>
              <a:t>2018/1/23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0FA6-7508-49D7-8AB1-F52B917DF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573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D81E-54A8-447D-97A1-0699EA2A4030}" type="datetimeFigureOut">
              <a:rPr lang="zh-TW" altLang="en-US" smtClean="0"/>
              <a:t>2018/1/23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0FA6-7508-49D7-8AB1-F52B917DF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084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D81E-54A8-447D-97A1-0699EA2A4030}" type="datetimeFigureOut">
              <a:rPr lang="zh-TW" altLang="en-US" smtClean="0"/>
              <a:t>2018/1/23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0FA6-7508-49D7-8AB1-F52B917DF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74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D81E-54A8-447D-97A1-0699EA2A4030}" type="datetimeFigureOut">
              <a:rPr lang="zh-TW" altLang="en-US" smtClean="0"/>
              <a:t>2018/1/23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0FA6-7508-49D7-8AB1-F52B917DF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717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D81E-54A8-447D-97A1-0699EA2A4030}" type="datetimeFigureOut">
              <a:rPr lang="zh-TW" altLang="en-US" smtClean="0"/>
              <a:t>2018/1/23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0FA6-7508-49D7-8AB1-F52B917DF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40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D81E-54A8-447D-97A1-0699EA2A4030}" type="datetimeFigureOut">
              <a:rPr lang="zh-TW" altLang="en-US" smtClean="0"/>
              <a:t>2018/1/23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0FA6-7508-49D7-8AB1-F52B917DF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68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8D81E-54A8-447D-97A1-0699EA2A4030}" type="datetimeFigureOut">
              <a:rPr lang="zh-TW" altLang="en-US" smtClean="0"/>
              <a:t>2018/1/23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0FA6-7508-49D7-8AB1-F52B917DF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971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D81E-54A8-447D-97A1-0699EA2A4030}" type="datetimeFigureOut">
              <a:rPr lang="zh-TW" altLang="en-US" smtClean="0"/>
              <a:t>2018/1/23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C0FA6-7508-49D7-8AB1-F52B917DF8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188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線上問卷填答注意事項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89800" y="1721183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線上問卷網址：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0" indent="0">
              <a:buNone/>
            </a:pP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https://ques.cher.ntnu.edu.tw/junior_orient_jr2</a:t>
            </a:r>
          </a:p>
          <a:p>
            <a:pPr marL="0" indent="0">
              <a:buNone/>
            </a:pPr>
            <a:endParaRPr lang="en-US" altLang="zh-TW" sz="1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737" y="3152820"/>
            <a:ext cx="3008933" cy="3008933"/>
          </a:xfrm>
          <a:prstGeom prst="rect">
            <a:avLst/>
          </a:prstGeom>
          <a:ln w="28575"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245661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線上問卷填答注意事項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81333" y="1983663"/>
            <a:ext cx="10116867" cy="4351338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調查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採匿名填答、不做身分驗證及識別，請學生放心填答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調查過程：資料傳輸皆有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SSL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加密機制，本中心資料保管皆遵守國際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ISO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27001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資訊安全管理規定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1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009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教師施測準備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1266" y="1591277"/>
            <a:ext cx="10358887" cy="4351338"/>
          </a:xfrm>
        </p:spPr>
        <p:txBody>
          <a:bodyPr/>
          <a:lstStyle/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zh-TW" altLang="en-US" sz="3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學生此次調查的重要性和意義</a:t>
            </a:r>
            <a:endParaRPr lang="en-US" altLang="zh-TW" sz="3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在白板或黑板處提醒登入頁所需填答的基本資料</a:t>
            </a:r>
            <a:r>
              <a:rPr lang="en-US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縣市、學校、學號</a:t>
            </a:r>
            <a:r>
              <a:rPr lang="en-US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34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4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學號</a:t>
            </a: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務必選填正確，否則檢查錯誤後會要求重填問卷</a:t>
            </a:r>
            <a:endParaRPr lang="en-US" altLang="zh-TW" sz="3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問卷填答若沒有動作，</a:t>
            </a:r>
            <a:r>
              <a:rPr lang="en-US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45</a:t>
            </a: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分鐘後會自動跳出</a:t>
            </a:r>
            <a:endParaRPr lang="en-US" altLang="zh-TW" sz="3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公版問卷僅</a:t>
            </a:r>
            <a:r>
              <a:rPr lang="en-US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頁，按「下一頁」後才會完成填答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805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調查結果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5838" y="1784958"/>
            <a:ext cx="10134600" cy="4351338"/>
          </a:xfrm>
        </p:spPr>
        <p:txBody>
          <a:bodyPr/>
          <a:lstStyle/>
          <a:p>
            <a:pPr marL="228600" lvl="1">
              <a:spcBef>
                <a:spcPts val="1000"/>
              </a:spcBef>
              <a:spcAft>
                <a:spcPts val="600"/>
              </a:spcAft>
            </a:pP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系統開放至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107/2/28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後即截止填報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lvl="1">
              <a:spcBef>
                <a:spcPts val="1000"/>
              </a:spcBef>
              <a:spcAft>
                <a:spcPts val="600"/>
              </a:spcAft>
            </a:pP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調查結束後統一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匯出填答結果並分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檔，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由均質化工作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小組轉寄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至各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社區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lvl="1">
              <a:spcBef>
                <a:spcPts val="1000"/>
              </a:spcBef>
              <a:spcAft>
                <a:spcPts val="600"/>
              </a:spcAft>
            </a:pP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答結果將不含學號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794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網路填答常見問題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網頁打不開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?(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圈圈轉很久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網路連線很慢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或資料送不出去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電腦教室統一上線時部分問卷會被登出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卷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填寫頁面版面跑掉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02-7734-3669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總機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02-7734-3661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董先生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136" y="1690688"/>
            <a:ext cx="3008933" cy="3008933"/>
          </a:xfrm>
          <a:prstGeom prst="rect">
            <a:avLst/>
          </a:prstGeom>
          <a:ln w="28575"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70329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238</Words>
  <Application>Microsoft Office PowerPoint</Application>
  <PresentationFormat>自訂</PresentationFormat>
  <Paragraphs>25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線上問卷填答注意事項</vt:lpstr>
      <vt:lpstr>線上問卷填答注意事項</vt:lpstr>
      <vt:lpstr>教師施測準備：</vt:lpstr>
      <vt:lpstr>調查結果：</vt:lpstr>
      <vt:lpstr>網路填答常見問題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remote董子毅</dc:creator>
  <cp:lastModifiedBy>Administrator</cp:lastModifiedBy>
  <cp:revision>15</cp:revision>
  <dcterms:created xsi:type="dcterms:W3CDTF">2017-12-01T09:04:13Z</dcterms:created>
  <dcterms:modified xsi:type="dcterms:W3CDTF">2018-01-23T03:13:54Z</dcterms:modified>
</cp:coreProperties>
</file>