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5" r:id="rId2"/>
    <p:sldId id="289" r:id="rId3"/>
    <p:sldId id="286" r:id="rId4"/>
    <p:sldId id="287" r:id="rId5"/>
    <p:sldId id="293" r:id="rId6"/>
    <p:sldId id="294" r:id="rId7"/>
    <p:sldId id="296" r:id="rId8"/>
    <p:sldId id="291" r:id="rId9"/>
    <p:sldId id="295" r:id="rId10"/>
    <p:sldId id="256" r:id="rId11"/>
    <p:sldId id="276" r:id="rId12"/>
    <p:sldId id="272" r:id="rId13"/>
    <p:sldId id="273" r:id="rId14"/>
    <p:sldId id="274" r:id="rId15"/>
    <p:sldId id="278" r:id="rId16"/>
    <p:sldId id="277" r:id="rId17"/>
    <p:sldId id="283" r:id="rId18"/>
    <p:sldId id="279" r:id="rId19"/>
    <p:sldId id="284" r:id="rId20"/>
    <p:sldId id="281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B780B-B419-42E9-BB24-FCB14A8785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16F1D38-B9D5-42FD-9808-347E2008529E}">
      <dgm:prSet phldrT="[文字]"/>
      <dgm:spPr/>
      <dgm:t>
        <a:bodyPr/>
        <a:lstStyle/>
        <a:p>
          <a:r>
            <a:rPr lang="en-US" altLang="zh-TW" b="1" dirty="0" smtClean="0">
              <a:ea typeface="華康儷中黑" pitchFamily="49" charset="-120"/>
            </a:rPr>
            <a:t>Shared vision, values, goals</a:t>
          </a:r>
          <a:endParaRPr lang="zh-TW" altLang="en-US" dirty="0"/>
        </a:p>
      </dgm:t>
    </dgm:pt>
    <dgm:pt modelId="{1E5F9301-1235-4E4A-A887-0A003B578176}" type="parTrans" cxnId="{8A913682-6EFD-4CBF-AF08-21E3D23D4B91}">
      <dgm:prSet/>
      <dgm:spPr/>
      <dgm:t>
        <a:bodyPr/>
        <a:lstStyle/>
        <a:p>
          <a:endParaRPr lang="zh-TW" altLang="en-US"/>
        </a:p>
      </dgm:t>
    </dgm:pt>
    <dgm:pt modelId="{153C1018-437B-4A10-ABCA-5F5E15066E54}" type="sibTrans" cxnId="{8A913682-6EFD-4CBF-AF08-21E3D23D4B91}">
      <dgm:prSet/>
      <dgm:spPr/>
      <dgm:t>
        <a:bodyPr/>
        <a:lstStyle/>
        <a:p>
          <a:endParaRPr lang="zh-TW" altLang="en-US"/>
        </a:p>
      </dgm:t>
    </dgm:pt>
    <dgm:pt modelId="{241C5F41-943B-489B-A5E9-CE1CCD5D0520}">
      <dgm:prSet phldrT="[文字]"/>
      <dgm:spPr/>
      <dgm:t>
        <a:bodyPr/>
        <a:lstStyle/>
        <a:p>
          <a:r>
            <a:rPr lang="en-US" altLang="zh-TW" b="1" smtClean="0">
              <a:ea typeface="華康儷中黑" pitchFamily="49" charset="-120"/>
            </a:rPr>
            <a:t>Collaborative teams focused on learning</a:t>
          </a:r>
          <a:endParaRPr lang="zh-TW" altLang="en-US" dirty="0"/>
        </a:p>
      </dgm:t>
    </dgm:pt>
    <dgm:pt modelId="{4FC26964-A11E-4042-88E2-C50AAFDE6EBA}" type="parTrans" cxnId="{225D4DF9-6BBC-4B7F-8DF4-725295B26D17}">
      <dgm:prSet/>
      <dgm:spPr/>
      <dgm:t>
        <a:bodyPr/>
        <a:lstStyle/>
        <a:p>
          <a:endParaRPr lang="zh-TW" altLang="en-US"/>
        </a:p>
      </dgm:t>
    </dgm:pt>
    <dgm:pt modelId="{51F6AC1F-7765-491A-807F-0B3D94304BDA}" type="sibTrans" cxnId="{225D4DF9-6BBC-4B7F-8DF4-725295B26D17}">
      <dgm:prSet/>
      <dgm:spPr/>
      <dgm:t>
        <a:bodyPr/>
        <a:lstStyle/>
        <a:p>
          <a:endParaRPr lang="zh-TW" altLang="en-US"/>
        </a:p>
      </dgm:t>
    </dgm:pt>
    <dgm:pt modelId="{9CE96444-9B6E-4BE3-ACD7-D74B9F2CD688}">
      <dgm:prSet phldrT="[文字]"/>
      <dgm:spPr/>
      <dgm:t>
        <a:bodyPr/>
        <a:lstStyle/>
        <a:p>
          <a:r>
            <a:rPr lang="en-US" altLang="zh-TW" b="1" smtClean="0">
              <a:ea typeface="華康儷中黑" pitchFamily="49" charset="-120"/>
            </a:rPr>
            <a:t>Collective inquiry into “best practice” and “ current reality”</a:t>
          </a:r>
          <a:endParaRPr lang="zh-TW" altLang="en-US" dirty="0"/>
        </a:p>
      </dgm:t>
    </dgm:pt>
    <dgm:pt modelId="{3308B468-5649-4456-B4C3-744227F16787}" type="parTrans" cxnId="{5C55DA2C-526E-4530-BE94-0CE24841E7AE}">
      <dgm:prSet/>
      <dgm:spPr/>
      <dgm:t>
        <a:bodyPr/>
        <a:lstStyle/>
        <a:p>
          <a:endParaRPr lang="zh-TW" altLang="en-US"/>
        </a:p>
      </dgm:t>
    </dgm:pt>
    <dgm:pt modelId="{3A87DA75-ABBB-4158-BD71-563C7097B897}" type="sibTrans" cxnId="{5C55DA2C-526E-4530-BE94-0CE24841E7AE}">
      <dgm:prSet/>
      <dgm:spPr/>
      <dgm:t>
        <a:bodyPr/>
        <a:lstStyle/>
        <a:p>
          <a:endParaRPr lang="zh-TW" altLang="en-US"/>
        </a:p>
      </dgm:t>
    </dgm:pt>
    <dgm:pt modelId="{3BC83C32-6C42-416C-82D8-F752635DC69A}">
      <dgm:prSet phldrT="[文字]"/>
      <dgm:spPr/>
      <dgm:t>
        <a:bodyPr/>
        <a:lstStyle/>
        <a:p>
          <a:r>
            <a:rPr lang="en-US" altLang="zh-TW" b="1" smtClean="0">
              <a:ea typeface="華康儷中黑" pitchFamily="49" charset="-120"/>
            </a:rPr>
            <a:t>Shared personal practices</a:t>
          </a:r>
          <a:endParaRPr lang="zh-TW" altLang="en-US" dirty="0"/>
        </a:p>
      </dgm:t>
    </dgm:pt>
    <dgm:pt modelId="{07954FF8-FDCE-4927-BA99-815613A3F343}" type="parTrans" cxnId="{EB2457FC-9558-4B9B-BEF6-A03DCAF2EA72}">
      <dgm:prSet/>
      <dgm:spPr/>
      <dgm:t>
        <a:bodyPr/>
        <a:lstStyle/>
        <a:p>
          <a:endParaRPr lang="zh-TW" altLang="en-US"/>
        </a:p>
      </dgm:t>
    </dgm:pt>
    <dgm:pt modelId="{3BDB72E7-845A-4CA3-AFD3-775A16311B5C}" type="sibTrans" cxnId="{EB2457FC-9558-4B9B-BEF6-A03DCAF2EA72}">
      <dgm:prSet/>
      <dgm:spPr/>
      <dgm:t>
        <a:bodyPr/>
        <a:lstStyle/>
        <a:p>
          <a:endParaRPr lang="zh-TW" altLang="en-US"/>
        </a:p>
      </dgm:t>
    </dgm:pt>
    <dgm:pt modelId="{D0854B52-3987-4E61-96EB-0C2E251A254C}">
      <dgm:prSet phldrT="[文字]"/>
      <dgm:spPr/>
      <dgm:t>
        <a:bodyPr/>
        <a:lstStyle/>
        <a:p>
          <a:r>
            <a:rPr lang="en-US" altLang="zh-TW" b="1" smtClean="0">
              <a:ea typeface="華康儷中黑" pitchFamily="49" charset="-120"/>
            </a:rPr>
            <a:t>Action orientation/experimentation</a:t>
          </a:r>
          <a:endParaRPr lang="zh-TW" altLang="en-US" dirty="0"/>
        </a:p>
      </dgm:t>
    </dgm:pt>
    <dgm:pt modelId="{3C0AB5E2-EA9B-4619-A0E9-4C6D8F2A7A45}" type="parTrans" cxnId="{68DB7634-59E2-452B-8CB3-222F11EA61B0}">
      <dgm:prSet/>
      <dgm:spPr/>
      <dgm:t>
        <a:bodyPr/>
        <a:lstStyle/>
        <a:p>
          <a:endParaRPr lang="zh-TW" altLang="en-US"/>
        </a:p>
      </dgm:t>
    </dgm:pt>
    <dgm:pt modelId="{61555655-F89B-498D-BAB4-B587E9988B39}" type="sibTrans" cxnId="{68DB7634-59E2-452B-8CB3-222F11EA61B0}">
      <dgm:prSet/>
      <dgm:spPr/>
      <dgm:t>
        <a:bodyPr/>
        <a:lstStyle/>
        <a:p>
          <a:endParaRPr lang="zh-TW" altLang="en-US"/>
        </a:p>
      </dgm:t>
    </dgm:pt>
    <dgm:pt modelId="{10644169-B779-4FDF-B3F0-F66ECE8FC056}">
      <dgm:prSet phldrT="[文字]"/>
      <dgm:spPr/>
      <dgm:t>
        <a:bodyPr/>
        <a:lstStyle/>
        <a:p>
          <a:r>
            <a:rPr lang="en-US" altLang="zh-TW" b="1" smtClean="0">
              <a:ea typeface="華康儷中黑" pitchFamily="49" charset="-120"/>
            </a:rPr>
            <a:t>Commitment to continuous improvement</a:t>
          </a:r>
          <a:endParaRPr lang="zh-TW" altLang="en-US" dirty="0"/>
        </a:p>
      </dgm:t>
    </dgm:pt>
    <dgm:pt modelId="{A7DF2A46-6CF0-406B-820C-7EABA8C08B6E}" type="parTrans" cxnId="{4CB23BF8-ADCA-4CDE-807C-64779BBDC6B0}">
      <dgm:prSet/>
      <dgm:spPr/>
      <dgm:t>
        <a:bodyPr/>
        <a:lstStyle/>
        <a:p>
          <a:endParaRPr lang="zh-TW" altLang="en-US"/>
        </a:p>
      </dgm:t>
    </dgm:pt>
    <dgm:pt modelId="{CF83D50F-2A24-4841-B34C-AF9CACFCCD1E}" type="sibTrans" cxnId="{4CB23BF8-ADCA-4CDE-807C-64779BBDC6B0}">
      <dgm:prSet/>
      <dgm:spPr/>
      <dgm:t>
        <a:bodyPr/>
        <a:lstStyle/>
        <a:p>
          <a:endParaRPr lang="zh-TW" altLang="en-US"/>
        </a:p>
      </dgm:t>
    </dgm:pt>
    <dgm:pt modelId="{6437D43D-AFE7-4904-85B8-52B6AF859461}">
      <dgm:prSet phldrT="[文字]"/>
      <dgm:spPr/>
      <dgm:t>
        <a:bodyPr/>
        <a:lstStyle/>
        <a:p>
          <a:r>
            <a:rPr lang="en-US" altLang="zh-TW" b="1" dirty="0" smtClean="0">
              <a:ea typeface="華康儷中黑" pitchFamily="49" charset="-120"/>
            </a:rPr>
            <a:t>Results orientation</a:t>
          </a:r>
          <a:endParaRPr lang="zh-TW" altLang="en-US" dirty="0"/>
        </a:p>
      </dgm:t>
    </dgm:pt>
    <dgm:pt modelId="{5A091AFF-5154-4916-A536-E555FCF742E2}" type="parTrans" cxnId="{AEFC4FB4-59C2-4013-84B4-426748443B79}">
      <dgm:prSet/>
      <dgm:spPr/>
      <dgm:t>
        <a:bodyPr/>
        <a:lstStyle/>
        <a:p>
          <a:endParaRPr lang="zh-TW" altLang="en-US"/>
        </a:p>
      </dgm:t>
    </dgm:pt>
    <dgm:pt modelId="{DE8324F5-63F6-48EF-981D-001DAD2B5856}" type="sibTrans" cxnId="{AEFC4FB4-59C2-4013-84B4-426748443B79}">
      <dgm:prSet/>
      <dgm:spPr/>
      <dgm:t>
        <a:bodyPr/>
        <a:lstStyle/>
        <a:p>
          <a:endParaRPr lang="zh-TW" altLang="en-US"/>
        </a:p>
      </dgm:t>
    </dgm:pt>
    <dgm:pt modelId="{AEBCD208-51E5-47D9-B4A5-7B43BC7081C4}" type="pres">
      <dgm:prSet presAssocID="{D94B780B-B419-42E9-BB24-FCB14A8785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7932068B-E027-4A43-80EA-5D76FEFE7DCC}" type="pres">
      <dgm:prSet presAssocID="{D94B780B-B419-42E9-BB24-FCB14A87857B}" presName="Name1" presStyleCnt="0"/>
      <dgm:spPr/>
    </dgm:pt>
    <dgm:pt modelId="{AE859970-B989-481B-9427-79DD888F7654}" type="pres">
      <dgm:prSet presAssocID="{D94B780B-B419-42E9-BB24-FCB14A87857B}" presName="cycle" presStyleCnt="0"/>
      <dgm:spPr/>
    </dgm:pt>
    <dgm:pt modelId="{E8F027B0-0F83-427E-9C68-89AD23B86C0C}" type="pres">
      <dgm:prSet presAssocID="{D94B780B-B419-42E9-BB24-FCB14A87857B}" presName="srcNode" presStyleLbl="node1" presStyleIdx="0" presStyleCnt="7"/>
      <dgm:spPr/>
    </dgm:pt>
    <dgm:pt modelId="{B42F27E5-64C5-45BD-BA61-AC79410BD4B6}" type="pres">
      <dgm:prSet presAssocID="{D94B780B-B419-42E9-BB24-FCB14A87857B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9E2971F-E234-4097-9A81-5534C253475C}" type="pres">
      <dgm:prSet presAssocID="{D94B780B-B419-42E9-BB24-FCB14A87857B}" presName="extraNode" presStyleLbl="node1" presStyleIdx="0" presStyleCnt="7"/>
      <dgm:spPr/>
    </dgm:pt>
    <dgm:pt modelId="{39E06ADE-9D6C-4EA9-A5A7-324249A83821}" type="pres">
      <dgm:prSet presAssocID="{D94B780B-B419-42E9-BB24-FCB14A87857B}" presName="dstNode" presStyleLbl="node1" presStyleIdx="0" presStyleCnt="7"/>
      <dgm:spPr/>
    </dgm:pt>
    <dgm:pt modelId="{0AD7DBB9-707C-4155-BA52-EB5BF8336166}" type="pres">
      <dgm:prSet presAssocID="{116F1D38-B9D5-42FD-9808-347E2008529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A948F6-2379-4681-88F5-3D2F0E43CD8F}" type="pres">
      <dgm:prSet presAssocID="{116F1D38-B9D5-42FD-9808-347E2008529E}" presName="accent_1" presStyleCnt="0"/>
      <dgm:spPr/>
    </dgm:pt>
    <dgm:pt modelId="{06E43C29-EE97-42DF-94BB-CB7817F3924A}" type="pres">
      <dgm:prSet presAssocID="{116F1D38-B9D5-42FD-9808-347E2008529E}" presName="accentRepeatNode" presStyleLbl="solidFgAcc1" presStyleIdx="0" presStyleCnt="7"/>
      <dgm:spPr/>
    </dgm:pt>
    <dgm:pt modelId="{B98CCD26-F1BD-488A-BA99-95167DA985B1}" type="pres">
      <dgm:prSet presAssocID="{241C5F41-943B-489B-A5E9-CE1CCD5D052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D5EDB7-7DC7-4294-99B7-34A39E4AB381}" type="pres">
      <dgm:prSet presAssocID="{241C5F41-943B-489B-A5E9-CE1CCD5D0520}" presName="accent_2" presStyleCnt="0"/>
      <dgm:spPr/>
    </dgm:pt>
    <dgm:pt modelId="{8FE0019E-CC54-4AEE-A924-18DC67B07AE8}" type="pres">
      <dgm:prSet presAssocID="{241C5F41-943B-489B-A5E9-CE1CCD5D0520}" presName="accentRepeatNode" presStyleLbl="solidFgAcc1" presStyleIdx="1" presStyleCnt="7"/>
      <dgm:spPr/>
    </dgm:pt>
    <dgm:pt modelId="{D7B98198-F293-451A-8666-233617899655}" type="pres">
      <dgm:prSet presAssocID="{9CE96444-9B6E-4BE3-ACD7-D74B9F2CD68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F5BA14-B968-41D6-BF77-C3FFA66A061A}" type="pres">
      <dgm:prSet presAssocID="{9CE96444-9B6E-4BE3-ACD7-D74B9F2CD688}" presName="accent_3" presStyleCnt="0"/>
      <dgm:spPr/>
    </dgm:pt>
    <dgm:pt modelId="{24816BC4-F48E-401D-A002-CE18FABBA735}" type="pres">
      <dgm:prSet presAssocID="{9CE96444-9B6E-4BE3-ACD7-D74B9F2CD688}" presName="accentRepeatNode" presStyleLbl="solidFgAcc1" presStyleIdx="2" presStyleCnt="7"/>
      <dgm:spPr/>
    </dgm:pt>
    <dgm:pt modelId="{B7B56775-D340-4A83-811C-38B5C0F69627}" type="pres">
      <dgm:prSet presAssocID="{3BC83C32-6C42-416C-82D8-F752635DC69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642243-16EE-498D-B7A4-C4E6E571FE5A}" type="pres">
      <dgm:prSet presAssocID="{3BC83C32-6C42-416C-82D8-F752635DC69A}" presName="accent_4" presStyleCnt="0"/>
      <dgm:spPr/>
    </dgm:pt>
    <dgm:pt modelId="{A487E5F1-2923-4A43-8BA7-4C22B4DA5DDF}" type="pres">
      <dgm:prSet presAssocID="{3BC83C32-6C42-416C-82D8-F752635DC69A}" presName="accentRepeatNode" presStyleLbl="solidFgAcc1" presStyleIdx="3" presStyleCnt="7"/>
      <dgm:spPr/>
    </dgm:pt>
    <dgm:pt modelId="{48569601-A957-4DDB-B7C8-DE386975F94F}" type="pres">
      <dgm:prSet presAssocID="{D0854B52-3987-4E61-96EB-0C2E251A254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DAA637-1775-4A08-9369-FDC81566B812}" type="pres">
      <dgm:prSet presAssocID="{D0854B52-3987-4E61-96EB-0C2E251A254C}" presName="accent_5" presStyleCnt="0"/>
      <dgm:spPr/>
    </dgm:pt>
    <dgm:pt modelId="{4EA487B3-49F1-4095-B8E7-F1D2DDE0F040}" type="pres">
      <dgm:prSet presAssocID="{D0854B52-3987-4E61-96EB-0C2E251A254C}" presName="accentRepeatNode" presStyleLbl="solidFgAcc1" presStyleIdx="4" presStyleCnt="7"/>
      <dgm:spPr/>
    </dgm:pt>
    <dgm:pt modelId="{B9C9DAB3-C547-4578-9732-8DAAE11307F5}" type="pres">
      <dgm:prSet presAssocID="{10644169-B779-4FDF-B3F0-F66ECE8FC05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B6CD33-5675-4319-B321-8CEFCEA4599A}" type="pres">
      <dgm:prSet presAssocID="{10644169-B779-4FDF-B3F0-F66ECE8FC056}" presName="accent_6" presStyleCnt="0"/>
      <dgm:spPr/>
    </dgm:pt>
    <dgm:pt modelId="{696F872B-277E-4156-BD89-DD7061B95652}" type="pres">
      <dgm:prSet presAssocID="{10644169-B779-4FDF-B3F0-F66ECE8FC056}" presName="accentRepeatNode" presStyleLbl="solidFgAcc1" presStyleIdx="5" presStyleCnt="7"/>
      <dgm:spPr/>
    </dgm:pt>
    <dgm:pt modelId="{CCF863D0-2AC3-44C7-8680-5EF347F65C2A}" type="pres">
      <dgm:prSet presAssocID="{6437D43D-AFE7-4904-85B8-52B6AF85946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845C69-62F4-48A1-9654-A288EBB035FE}" type="pres">
      <dgm:prSet presAssocID="{6437D43D-AFE7-4904-85B8-52B6AF859461}" presName="accent_7" presStyleCnt="0"/>
      <dgm:spPr/>
    </dgm:pt>
    <dgm:pt modelId="{70C24B69-E1A5-4936-9340-01C7DCDAECB0}" type="pres">
      <dgm:prSet presAssocID="{6437D43D-AFE7-4904-85B8-52B6AF859461}" presName="accentRepeatNode" presStyleLbl="solidFgAcc1" presStyleIdx="6" presStyleCnt="7"/>
      <dgm:spPr/>
    </dgm:pt>
  </dgm:ptLst>
  <dgm:cxnLst>
    <dgm:cxn modelId="{B68EEC85-379B-41F9-BC52-888EFAF24BCD}" type="presOf" srcId="{9CE96444-9B6E-4BE3-ACD7-D74B9F2CD688}" destId="{D7B98198-F293-451A-8666-233617899655}" srcOrd="0" destOrd="0" presId="urn:microsoft.com/office/officeart/2008/layout/VerticalCurvedList"/>
    <dgm:cxn modelId="{5C55DA2C-526E-4530-BE94-0CE24841E7AE}" srcId="{D94B780B-B419-42E9-BB24-FCB14A87857B}" destId="{9CE96444-9B6E-4BE3-ACD7-D74B9F2CD688}" srcOrd="2" destOrd="0" parTransId="{3308B468-5649-4456-B4C3-744227F16787}" sibTransId="{3A87DA75-ABBB-4158-BD71-563C7097B897}"/>
    <dgm:cxn modelId="{DA76DAFF-4E38-4130-B0D1-A863C61B9F2F}" type="presOf" srcId="{116F1D38-B9D5-42FD-9808-347E2008529E}" destId="{0AD7DBB9-707C-4155-BA52-EB5BF8336166}" srcOrd="0" destOrd="0" presId="urn:microsoft.com/office/officeart/2008/layout/VerticalCurvedList"/>
    <dgm:cxn modelId="{6E580483-AF24-44DA-B0A2-13FE35D8667D}" type="presOf" srcId="{3BC83C32-6C42-416C-82D8-F752635DC69A}" destId="{B7B56775-D340-4A83-811C-38B5C0F69627}" srcOrd="0" destOrd="0" presId="urn:microsoft.com/office/officeart/2008/layout/VerticalCurvedList"/>
    <dgm:cxn modelId="{4CB23BF8-ADCA-4CDE-807C-64779BBDC6B0}" srcId="{D94B780B-B419-42E9-BB24-FCB14A87857B}" destId="{10644169-B779-4FDF-B3F0-F66ECE8FC056}" srcOrd="5" destOrd="0" parTransId="{A7DF2A46-6CF0-406B-820C-7EABA8C08B6E}" sibTransId="{CF83D50F-2A24-4841-B34C-AF9CACFCCD1E}"/>
    <dgm:cxn modelId="{3B51060E-6826-4463-AD69-ACFA562ACDDF}" type="presOf" srcId="{D94B780B-B419-42E9-BB24-FCB14A87857B}" destId="{AEBCD208-51E5-47D9-B4A5-7B43BC7081C4}" srcOrd="0" destOrd="0" presId="urn:microsoft.com/office/officeart/2008/layout/VerticalCurvedList"/>
    <dgm:cxn modelId="{68DB7634-59E2-452B-8CB3-222F11EA61B0}" srcId="{D94B780B-B419-42E9-BB24-FCB14A87857B}" destId="{D0854B52-3987-4E61-96EB-0C2E251A254C}" srcOrd="4" destOrd="0" parTransId="{3C0AB5E2-EA9B-4619-A0E9-4C6D8F2A7A45}" sibTransId="{61555655-F89B-498D-BAB4-B587E9988B39}"/>
    <dgm:cxn modelId="{829AF4AE-4D05-49FA-A3EB-B838A78EF38E}" type="presOf" srcId="{153C1018-437B-4A10-ABCA-5F5E15066E54}" destId="{B42F27E5-64C5-45BD-BA61-AC79410BD4B6}" srcOrd="0" destOrd="0" presId="urn:microsoft.com/office/officeart/2008/layout/VerticalCurvedList"/>
    <dgm:cxn modelId="{0543A446-A785-4E49-8300-A679E9EE2D81}" type="presOf" srcId="{6437D43D-AFE7-4904-85B8-52B6AF859461}" destId="{CCF863D0-2AC3-44C7-8680-5EF347F65C2A}" srcOrd="0" destOrd="0" presId="urn:microsoft.com/office/officeart/2008/layout/VerticalCurvedList"/>
    <dgm:cxn modelId="{225D4DF9-6BBC-4B7F-8DF4-725295B26D17}" srcId="{D94B780B-B419-42E9-BB24-FCB14A87857B}" destId="{241C5F41-943B-489B-A5E9-CE1CCD5D0520}" srcOrd="1" destOrd="0" parTransId="{4FC26964-A11E-4042-88E2-C50AAFDE6EBA}" sibTransId="{51F6AC1F-7765-491A-807F-0B3D94304BDA}"/>
    <dgm:cxn modelId="{484DE753-ABDD-42E7-95CE-20D8C88E916E}" type="presOf" srcId="{241C5F41-943B-489B-A5E9-CE1CCD5D0520}" destId="{B98CCD26-F1BD-488A-BA99-95167DA985B1}" srcOrd="0" destOrd="0" presId="urn:microsoft.com/office/officeart/2008/layout/VerticalCurvedList"/>
    <dgm:cxn modelId="{8A913682-6EFD-4CBF-AF08-21E3D23D4B91}" srcId="{D94B780B-B419-42E9-BB24-FCB14A87857B}" destId="{116F1D38-B9D5-42FD-9808-347E2008529E}" srcOrd="0" destOrd="0" parTransId="{1E5F9301-1235-4E4A-A887-0A003B578176}" sibTransId="{153C1018-437B-4A10-ABCA-5F5E15066E54}"/>
    <dgm:cxn modelId="{27D4BE71-0847-4A99-99C8-73C36B35CC94}" type="presOf" srcId="{10644169-B779-4FDF-B3F0-F66ECE8FC056}" destId="{B9C9DAB3-C547-4578-9732-8DAAE11307F5}" srcOrd="0" destOrd="0" presId="urn:microsoft.com/office/officeart/2008/layout/VerticalCurvedList"/>
    <dgm:cxn modelId="{EB2457FC-9558-4B9B-BEF6-A03DCAF2EA72}" srcId="{D94B780B-B419-42E9-BB24-FCB14A87857B}" destId="{3BC83C32-6C42-416C-82D8-F752635DC69A}" srcOrd="3" destOrd="0" parTransId="{07954FF8-FDCE-4927-BA99-815613A3F343}" sibTransId="{3BDB72E7-845A-4CA3-AFD3-775A16311B5C}"/>
    <dgm:cxn modelId="{ED0EA117-751D-43D6-856B-6703830B5781}" type="presOf" srcId="{D0854B52-3987-4E61-96EB-0C2E251A254C}" destId="{48569601-A957-4DDB-B7C8-DE386975F94F}" srcOrd="0" destOrd="0" presId="urn:microsoft.com/office/officeart/2008/layout/VerticalCurvedList"/>
    <dgm:cxn modelId="{AEFC4FB4-59C2-4013-84B4-426748443B79}" srcId="{D94B780B-B419-42E9-BB24-FCB14A87857B}" destId="{6437D43D-AFE7-4904-85B8-52B6AF859461}" srcOrd="6" destOrd="0" parTransId="{5A091AFF-5154-4916-A536-E555FCF742E2}" sibTransId="{DE8324F5-63F6-48EF-981D-001DAD2B5856}"/>
    <dgm:cxn modelId="{3A31EF1C-EF27-453F-AB72-2E3F5F4DCAA4}" type="presParOf" srcId="{AEBCD208-51E5-47D9-B4A5-7B43BC7081C4}" destId="{7932068B-E027-4A43-80EA-5D76FEFE7DCC}" srcOrd="0" destOrd="0" presId="urn:microsoft.com/office/officeart/2008/layout/VerticalCurvedList"/>
    <dgm:cxn modelId="{61B4BA1D-6DD5-4AEF-B779-ED62BE97CC4F}" type="presParOf" srcId="{7932068B-E027-4A43-80EA-5D76FEFE7DCC}" destId="{AE859970-B989-481B-9427-79DD888F7654}" srcOrd="0" destOrd="0" presId="urn:microsoft.com/office/officeart/2008/layout/VerticalCurvedList"/>
    <dgm:cxn modelId="{223AD325-0CD6-4FC0-B874-D35B5391C77D}" type="presParOf" srcId="{AE859970-B989-481B-9427-79DD888F7654}" destId="{E8F027B0-0F83-427E-9C68-89AD23B86C0C}" srcOrd="0" destOrd="0" presId="urn:microsoft.com/office/officeart/2008/layout/VerticalCurvedList"/>
    <dgm:cxn modelId="{6743EE0F-955C-49F4-A221-2F45C049731C}" type="presParOf" srcId="{AE859970-B989-481B-9427-79DD888F7654}" destId="{B42F27E5-64C5-45BD-BA61-AC79410BD4B6}" srcOrd="1" destOrd="0" presId="urn:microsoft.com/office/officeart/2008/layout/VerticalCurvedList"/>
    <dgm:cxn modelId="{C5F4F95E-2381-43C1-B1C8-44835AB04639}" type="presParOf" srcId="{AE859970-B989-481B-9427-79DD888F7654}" destId="{29E2971F-E234-4097-9A81-5534C253475C}" srcOrd="2" destOrd="0" presId="urn:microsoft.com/office/officeart/2008/layout/VerticalCurvedList"/>
    <dgm:cxn modelId="{108D3250-9AA6-4F5C-837E-2BF0F55D2B66}" type="presParOf" srcId="{AE859970-B989-481B-9427-79DD888F7654}" destId="{39E06ADE-9D6C-4EA9-A5A7-324249A83821}" srcOrd="3" destOrd="0" presId="urn:microsoft.com/office/officeart/2008/layout/VerticalCurvedList"/>
    <dgm:cxn modelId="{4ED50314-6ED1-4BF5-A1BE-B3E65336AC1F}" type="presParOf" srcId="{7932068B-E027-4A43-80EA-5D76FEFE7DCC}" destId="{0AD7DBB9-707C-4155-BA52-EB5BF8336166}" srcOrd="1" destOrd="0" presId="urn:microsoft.com/office/officeart/2008/layout/VerticalCurvedList"/>
    <dgm:cxn modelId="{46272DD1-89B6-4132-AE50-DC221445FEBA}" type="presParOf" srcId="{7932068B-E027-4A43-80EA-5D76FEFE7DCC}" destId="{76A948F6-2379-4681-88F5-3D2F0E43CD8F}" srcOrd="2" destOrd="0" presId="urn:microsoft.com/office/officeart/2008/layout/VerticalCurvedList"/>
    <dgm:cxn modelId="{0412DAF4-22C4-40D4-BD0F-6EC973B26A02}" type="presParOf" srcId="{76A948F6-2379-4681-88F5-3D2F0E43CD8F}" destId="{06E43C29-EE97-42DF-94BB-CB7817F3924A}" srcOrd="0" destOrd="0" presId="urn:microsoft.com/office/officeart/2008/layout/VerticalCurvedList"/>
    <dgm:cxn modelId="{4129BE35-256E-409F-BE86-E8F43868641B}" type="presParOf" srcId="{7932068B-E027-4A43-80EA-5D76FEFE7DCC}" destId="{B98CCD26-F1BD-488A-BA99-95167DA985B1}" srcOrd="3" destOrd="0" presId="urn:microsoft.com/office/officeart/2008/layout/VerticalCurvedList"/>
    <dgm:cxn modelId="{8C972917-4B21-4319-9E79-C463D9AE25CD}" type="presParOf" srcId="{7932068B-E027-4A43-80EA-5D76FEFE7DCC}" destId="{F7D5EDB7-7DC7-4294-99B7-34A39E4AB381}" srcOrd="4" destOrd="0" presId="urn:microsoft.com/office/officeart/2008/layout/VerticalCurvedList"/>
    <dgm:cxn modelId="{9089F1E3-1788-4ABB-BFEB-B6F324BA8FBA}" type="presParOf" srcId="{F7D5EDB7-7DC7-4294-99B7-34A39E4AB381}" destId="{8FE0019E-CC54-4AEE-A924-18DC67B07AE8}" srcOrd="0" destOrd="0" presId="urn:microsoft.com/office/officeart/2008/layout/VerticalCurvedList"/>
    <dgm:cxn modelId="{792F9466-8FA4-45D7-AB63-058EC1B721B4}" type="presParOf" srcId="{7932068B-E027-4A43-80EA-5D76FEFE7DCC}" destId="{D7B98198-F293-451A-8666-233617899655}" srcOrd="5" destOrd="0" presId="urn:microsoft.com/office/officeart/2008/layout/VerticalCurvedList"/>
    <dgm:cxn modelId="{90DE3432-5754-46E4-A37C-DC299E3B9183}" type="presParOf" srcId="{7932068B-E027-4A43-80EA-5D76FEFE7DCC}" destId="{4EF5BA14-B968-41D6-BF77-C3FFA66A061A}" srcOrd="6" destOrd="0" presId="urn:microsoft.com/office/officeart/2008/layout/VerticalCurvedList"/>
    <dgm:cxn modelId="{DC093352-451C-46B7-BE53-5FBBBB956032}" type="presParOf" srcId="{4EF5BA14-B968-41D6-BF77-C3FFA66A061A}" destId="{24816BC4-F48E-401D-A002-CE18FABBA735}" srcOrd="0" destOrd="0" presId="urn:microsoft.com/office/officeart/2008/layout/VerticalCurvedList"/>
    <dgm:cxn modelId="{2036D9C5-0EE0-4EC5-B1BD-957FCF8A3B1D}" type="presParOf" srcId="{7932068B-E027-4A43-80EA-5D76FEFE7DCC}" destId="{B7B56775-D340-4A83-811C-38B5C0F69627}" srcOrd="7" destOrd="0" presId="urn:microsoft.com/office/officeart/2008/layout/VerticalCurvedList"/>
    <dgm:cxn modelId="{7C400E5D-34DD-4311-ABC0-B46C6B5CC5F0}" type="presParOf" srcId="{7932068B-E027-4A43-80EA-5D76FEFE7DCC}" destId="{D2642243-16EE-498D-B7A4-C4E6E571FE5A}" srcOrd="8" destOrd="0" presId="urn:microsoft.com/office/officeart/2008/layout/VerticalCurvedList"/>
    <dgm:cxn modelId="{E31D2F25-5596-400D-BEFF-E10D2B0CB087}" type="presParOf" srcId="{D2642243-16EE-498D-B7A4-C4E6E571FE5A}" destId="{A487E5F1-2923-4A43-8BA7-4C22B4DA5DDF}" srcOrd="0" destOrd="0" presId="urn:microsoft.com/office/officeart/2008/layout/VerticalCurvedList"/>
    <dgm:cxn modelId="{8D92FBCE-CCCC-4CC0-B0F3-9FC29D19E0A2}" type="presParOf" srcId="{7932068B-E027-4A43-80EA-5D76FEFE7DCC}" destId="{48569601-A957-4DDB-B7C8-DE386975F94F}" srcOrd="9" destOrd="0" presId="urn:microsoft.com/office/officeart/2008/layout/VerticalCurvedList"/>
    <dgm:cxn modelId="{23D15163-CCA0-41DC-A865-40E3317E193A}" type="presParOf" srcId="{7932068B-E027-4A43-80EA-5D76FEFE7DCC}" destId="{FFDAA637-1775-4A08-9369-FDC81566B812}" srcOrd="10" destOrd="0" presId="urn:microsoft.com/office/officeart/2008/layout/VerticalCurvedList"/>
    <dgm:cxn modelId="{9934B723-09B7-4408-8981-710FC7705AA9}" type="presParOf" srcId="{FFDAA637-1775-4A08-9369-FDC81566B812}" destId="{4EA487B3-49F1-4095-B8E7-F1D2DDE0F040}" srcOrd="0" destOrd="0" presId="urn:microsoft.com/office/officeart/2008/layout/VerticalCurvedList"/>
    <dgm:cxn modelId="{DA8EAD38-4F76-420A-B27F-E63DF0A2AEBF}" type="presParOf" srcId="{7932068B-E027-4A43-80EA-5D76FEFE7DCC}" destId="{B9C9DAB3-C547-4578-9732-8DAAE11307F5}" srcOrd="11" destOrd="0" presId="urn:microsoft.com/office/officeart/2008/layout/VerticalCurvedList"/>
    <dgm:cxn modelId="{61FCAB00-02FE-44BC-A24E-C347E3092431}" type="presParOf" srcId="{7932068B-E027-4A43-80EA-5D76FEFE7DCC}" destId="{E8B6CD33-5675-4319-B321-8CEFCEA4599A}" srcOrd="12" destOrd="0" presId="urn:microsoft.com/office/officeart/2008/layout/VerticalCurvedList"/>
    <dgm:cxn modelId="{D73CCC62-1BB8-4FE0-9071-80552A45762E}" type="presParOf" srcId="{E8B6CD33-5675-4319-B321-8CEFCEA4599A}" destId="{696F872B-277E-4156-BD89-DD7061B95652}" srcOrd="0" destOrd="0" presId="urn:microsoft.com/office/officeart/2008/layout/VerticalCurvedList"/>
    <dgm:cxn modelId="{D2E48BA9-E92C-476D-9CDC-B244B817E102}" type="presParOf" srcId="{7932068B-E027-4A43-80EA-5D76FEFE7DCC}" destId="{CCF863D0-2AC3-44C7-8680-5EF347F65C2A}" srcOrd="13" destOrd="0" presId="urn:microsoft.com/office/officeart/2008/layout/VerticalCurvedList"/>
    <dgm:cxn modelId="{E601B8AF-9A10-4A38-BD21-ADD610091913}" type="presParOf" srcId="{7932068B-E027-4A43-80EA-5D76FEFE7DCC}" destId="{09845C69-62F4-48A1-9654-A288EBB035FE}" srcOrd="14" destOrd="0" presId="urn:microsoft.com/office/officeart/2008/layout/VerticalCurvedList"/>
    <dgm:cxn modelId="{6F3A1DFD-78CD-493E-93B9-2CB966255A34}" type="presParOf" srcId="{09845C69-62F4-48A1-9654-A288EBB035FE}" destId="{70C24B69-E1A5-4936-9340-01C7DCDAEC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7F502-4B40-4FC9-99E9-5BF17F6D52F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2DCFAEC-BE6A-460E-9192-F72F08DABD27}">
      <dgm:prSet phldrT="[文字]"/>
      <dgm:spPr/>
      <dgm:t>
        <a:bodyPr/>
        <a:lstStyle/>
        <a:p>
          <a:r>
            <a:rPr lang="zh-TW" altLang="en-US" dirty="0" smtClean="0"/>
            <a:t>成員的共同價值觀與目標</a:t>
          </a:r>
          <a:endParaRPr lang="zh-TW" altLang="en-US" dirty="0"/>
        </a:p>
      </dgm:t>
    </dgm:pt>
    <dgm:pt modelId="{E058CC60-E3E4-4509-B054-B35977E6E893}" type="parTrans" cxnId="{FAD8D569-5205-42BE-83CE-7AF3FBA17537}">
      <dgm:prSet/>
      <dgm:spPr/>
      <dgm:t>
        <a:bodyPr/>
        <a:lstStyle/>
        <a:p>
          <a:endParaRPr lang="zh-TW" altLang="en-US"/>
        </a:p>
      </dgm:t>
    </dgm:pt>
    <dgm:pt modelId="{F0429E0D-A510-4647-9150-63C0E777AB4C}" type="sibTrans" cxnId="{FAD8D569-5205-42BE-83CE-7AF3FBA17537}">
      <dgm:prSet/>
      <dgm:spPr/>
      <dgm:t>
        <a:bodyPr/>
        <a:lstStyle/>
        <a:p>
          <a:endParaRPr lang="zh-TW" altLang="en-US"/>
        </a:p>
      </dgm:t>
    </dgm:pt>
    <dgm:pt modelId="{1FBBEC1C-83DF-4998-86B2-AA38CAC5CF62}">
      <dgm:prSet phldrT="[文字]"/>
      <dgm:spPr/>
      <dgm:t>
        <a:bodyPr/>
        <a:lstStyle/>
        <a:p>
          <a:r>
            <a:rPr lang="zh-TW" altLang="en-US" dirty="0" smtClean="0">
              <a:sym typeface="Wingdings" panose="05000000000000000000" pitchFamily="2" charset="2"/>
            </a:rPr>
            <a:t>適當的社群領導人</a:t>
          </a:r>
          <a:endParaRPr lang="zh-TW" altLang="en-US" dirty="0"/>
        </a:p>
      </dgm:t>
    </dgm:pt>
    <dgm:pt modelId="{A94EAC2D-642E-4034-8C17-77B0E28EFF8C}" type="parTrans" cxnId="{C4BCD145-9637-43A5-B788-A219CABB3AF1}">
      <dgm:prSet/>
      <dgm:spPr/>
      <dgm:t>
        <a:bodyPr/>
        <a:lstStyle/>
        <a:p>
          <a:endParaRPr lang="zh-TW" altLang="en-US"/>
        </a:p>
      </dgm:t>
    </dgm:pt>
    <dgm:pt modelId="{CDAF3833-479C-4789-9E03-FFD0D8A69C9B}" type="sibTrans" cxnId="{C4BCD145-9637-43A5-B788-A219CABB3AF1}">
      <dgm:prSet/>
      <dgm:spPr/>
      <dgm:t>
        <a:bodyPr/>
        <a:lstStyle/>
        <a:p>
          <a:endParaRPr lang="zh-TW" altLang="en-US"/>
        </a:p>
      </dgm:t>
    </dgm:pt>
    <dgm:pt modelId="{F63E2FFF-910C-48B9-A3B0-698F499C0691}">
      <dgm:prSet phldrT="[文字]"/>
      <dgm:spPr/>
      <dgm:t>
        <a:bodyPr/>
        <a:lstStyle/>
        <a:p>
          <a:r>
            <a:rPr lang="zh-TW" altLang="en-US" dirty="0" smtClean="0">
              <a:sym typeface="Wingdings" panose="05000000000000000000" pitchFamily="2" charset="2"/>
            </a:rPr>
            <a:t>開放、互信、安全的氛圍</a:t>
          </a:r>
          <a:endParaRPr lang="zh-TW" altLang="en-US" dirty="0"/>
        </a:p>
      </dgm:t>
    </dgm:pt>
    <dgm:pt modelId="{748F7F98-2731-4AF1-9745-3621FA6D5A74}" type="parTrans" cxnId="{E05A3591-B192-48C2-964B-DB9DAA254D88}">
      <dgm:prSet/>
      <dgm:spPr/>
      <dgm:t>
        <a:bodyPr/>
        <a:lstStyle/>
        <a:p>
          <a:endParaRPr lang="zh-TW" altLang="en-US"/>
        </a:p>
      </dgm:t>
    </dgm:pt>
    <dgm:pt modelId="{3938CAE2-8E36-4A4F-8F6A-13090B5E99D5}" type="sibTrans" cxnId="{E05A3591-B192-48C2-964B-DB9DAA254D88}">
      <dgm:prSet/>
      <dgm:spPr/>
      <dgm:t>
        <a:bodyPr/>
        <a:lstStyle/>
        <a:p>
          <a:endParaRPr lang="zh-TW" altLang="en-US"/>
        </a:p>
      </dgm:t>
    </dgm:pt>
    <dgm:pt modelId="{724D36FD-0AC3-41EB-9C9E-EB2DF6059C48}">
      <dgm:prSet phldrT="[文字]"/>
      <dgm:spPr/>
      <dgm:t>
        <a:bodyPr/>
        <a:lstStyle/>
        <a:p>
          <a:r>
            <a:rPr lang="zh-TW" altLang="en-US" dirty="0" smtClean="0">
              <a:sym typeface="Wingdings" panose="05000000000000000000" pitchFamily="2" charset="2"/>
            </a:rPr>
            <a:t>相互鼓勵與相互支持</a:t>
          </a:r>
          <a:endParaRPr lang="zh-TW" altLang="en-US" dirty="0"/>
        </a:p>
      </dgm:t>
    </dgm:pt>
    <dgm:pt modelId="{042BA422-C35B-43C0-9EFA-6895829E8FFC}" type="parTrans" cxnId="{B5B525A3-41F6-40FC-8C0D-6FE150E2979C}">
      <dgm:prSet/>
      <dgm:spPr/>
      <dgm:t>
        <a:bodyPr/>
        <a:lstStyle/>
        <a:p>
          <a:endParaRPr lang="zh-TW" altLang="en-US"/>
        </a:p>
      </dgm:t>
    </dgm:pt>
    <dgm:pt modelId="{A5E3809E-BBB4-40BA-A7BA-CD86801C9298}" type="sibTrans" cxnId="{B5B525A3-41F6-40FC-8C0D-6FE150E2979C}">
      <dgm:prSet/>
      <dgm:spPr/>
      <dgm:t>
        <a:bodyPr/>
        <a:lstStyle/>
        <a:p>
          <a:endParaRPr lang="zh-TW" altLang="en-US"/>
        </a:p>
      </dgm:t>
    </dgm:pt>
    <dgm:pt modelId="{9E2436E1-AB5F-4118-BC72-F693125533DB}">
      <dgm:prSet/>
      <dgm:spPr/>
      <dgm:t>
        <a:bodyPr/>
        <a:lstStyle/>
        <a:p>
          <a:r>
            <a:rPr lang="zh-TW" altLang="en-US" dirty="0" smtClean="0"/>
            <a:t>適度的放鬆</a:t>
          </a:r>
          <a:endParaRPr lang="zh-TW" altLang="en-US" dirty="0"/>
        </a:p>
      </dgm:t>
    </dgm:pt>
    <dgm:pt modelId="{EFD1ABB1-AC8F-4129-BA0F-6F5FBE9B9913}" type="parTrans" cxnId="{D54E3CB6-C493-425C-9056-FDDB0D444402}">
      <dgm:prSet/>
      <dgm:spPr/>
      <dgm:t>
        <a:bodyPr/>
        <a:lstStyle/>
        <a:p>
          <a:endParaRPr lang="zh-TW" altLang="en-US"/>
        </a:p>
      </dgm:t>
    </dgm:pt>
    <dgm:pt modelId="{1FAC9FC1-1E53-4603-A94F-801B8672A4EE}" type="sibTrans" cxnId="{D54E3CB6-C493-425C-9056-FDDB0D444402}">
      <dgm:prSet/>
      <dgm:spPr/>
      <dgm:t>
        <a:bodyPr/>
        <a:lstStyle/>
        <a:p>
          <a:endParaRPr lang="zh-TW" altLang="en-US"/>
        </a:p>
      </dgm:t>
    </dgm:pt>
    <dgm:pt modelId="{B81EFD27-EDF8-429D-A258-E87502687698}">
      <dgm:prSet/>
      <dgm:spPr/>
      <dgm:t>
        <a:bodyPr/>
        <a:lstStyle/>
        <a:p>
          <a:r>
            <a:rPr lang="zh-TW" altLang="en-US" dirty="0" smtClean="0"/>
            <a:t>簡化與支持的行政支援</a:t>
          </a:r>
          <a:endParaRPr lang="zh-TW" altLang="en-US" dirty="0"/>
        </a:p>
      </dgm:t>
    </dgm:pt>
    <dgm:pt modelId="{7C9A04E2-1C92-49BC-BCCB-282E3BFBBF46}" type="parTrans" cxnId="{8F82BD0F-63AC-4B47-A92D-5699A92E422F}">
      <dgm:prSet/>
      <dgm:spPr/>
      <dgm:t>
        <a:bodyPr/>
        <a:lstStyle/>
        <a:p>
          <a:endParaRPr lang="zh-TW" altLang="en-US"/>
        </a:p>
      </dgm:t>
    </dgm:pt>
    <dgm:pt modelId="{C2A3C2D5-4572-484A-9BF8-D748E1D86A6E}" type="sibTrans" cxnId="{8F82BD0F-63AC-4B47-A92D-5699A92E422F}">
      <dgm:prSet/>
      <dgm:spPr/>
      <dgm:t>
        <a:bodyPr/>
        <a:lstStyle/>
        <a:p>
          <a:endParaRPr lang="zh-TW" altLang="en-US"/>
        </a:p>
      </dgm:t>
    </dgm:pt>
    <dgm:pt modelId="{62489DD2-F4E5-4C38-ACF0-D038B269C41C}" type="pres">
      <dgm:prSet presAssocID="{A397F502-4B40-4FC9-99E9-5BF17F6D52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11D3D3-C2A5-422C-9310-E36A3F38F98E}" type="pres">
      <dgm:prSet presAssocID="{02DCFAEC-BE6A-460E-9192-F72F08DABD27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7A151CEB-B6C7-474B-972B-DFBCF4AA6B02}" type="pres">
      <dgm:prSet presAssocID="{A94EAC2D-642E-4034-8C17-77B0E28EFF8C}" presName="parTrans" presStyleLbl="bgSibTrans2D1" presStyleIdx="0" presStyleCnt="5"/>
      <dgm:spPr/>
      <dgm:t>
        <a:bodyPr/>
        <a:lstStyle/>
        <a:p>
          <a:endParaRPr lang="zh-TW" altLang="en-US"/>
        </a:p>
      </dgm:t>
    </dgm:pt>
    <dgm:pt modelId="{D4109E78-25B4-4831-9A8C-48A08405055D}" type="pres">
      <dgm:prSet presAssocID="{1FBBEC1C-83DF-4998-86B2-AA38CAC5CF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FE677F-D77C-4FFE-B88F-E4FFE9FD8B7E}" type="pres">
      <dgm:prSet presAssocID="{748F7F98-2731-4AF1-9745-3621FA6D5A74}" presName="parTrans" presStyleLbl="bgSibTrans2D1" presStyleIdx="1" presStyleCnt="5"/>
      <dgm:spPr/>
      <dgm:t>
        <a:bodyPr/>
        <a:lstStyle/>
        <a:p>
          <a:endParaRPr lang="zh-TW" altLang="en-US"/>
        </a:p>
      </dgm:t>
    </dgm:pt>
    <dgm:pt modelId="{E8C9537A-1E2B-494B-A7C1-F8278049B14D}" type="pres">
      <dgm:prSet presAssocID="{F63E2FFF-910C-48B9-A3B0-698F499C06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F1B4C4-871C-4A6F-BB75-71CB4AF2D15D}" type="pres">
      <dgm:prSet presAssocID="{042BA422-C35B-43C0-9EFA-6895829E8FFC}" presName="parTrans" presStyleLbl="bgSibTrans2D1" presStyleIdx="2" presStyleCnt="5"/>
      <dgm:spPr/>
      <dgm:t>
        <a:bodyPr/>
        <a:lstStyle/>
        <a:p>
          <a:endParaRPr lang="zh-TW" altLang="en-US"/>
        </a:p>
      </dgm:t>
    </dgm:pt>
    <dgm:pt modelId="{06E368B4-DDC1-4659-8F21-EAB6B5E4BE25}" type="pres">
      <dgm:prSet presAssocID="{724D36FD-0AC3-41EB-9C9E-EB2DF6059C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0406D8-3DF5-45A5-B72B-7FB352EFE593}" type="pres">
      <dgm:prSet presAssocID="{EFD1ABB1-AC8F-4129-BA0F-6F5FBE9B9913}" presName="parTrans" presStyleLbl="bgSibTrans2D1" presStyleIdx="3" presStyleCnt="5"/>
      <dgm:spPr/>
      <dgm:t>
        <a:bodyPr/>
        <a:lstStyle/>
        <a:p>
          <a:endParaRPr lang="zh-TW" altLang="en-US"/>
        </a:p>
      </dgm:t>
    </dgm:pt>
    <dgm:pt modelId="{4203804B-FFAC-4B51-B5EF-164BFA43CEFF}" type="pres">
      <dgm:prSet presAssocID="{9E2436E1-AB5F-4118-BC72-F693125533D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DFE4A4-5B63-4FDB-AF87-7009644D07A6}" type="pres">
      <dgm:prSet presAssocID="{7C9A04E2-1C92-49BC-BCCB-282E3BFBBF46}" presName="parTrans" presStyleLbl="bgSibTrans2D1" presStyleIdx="4" presStyleCnt="5"/>
      <dgm:spPr/>
      <dgm:t>
        <a:bodyPr/>
        <a:lstStyle/>
        <a:p>
          <a:endParaRPr lang="zh-TW" altLang="en-US"/>
        </a:p>
      </dgm:t>
    </dgm:pt>
    <dgm:pt modelId="{48E9E8DB-AB5A-48FF-A675-E4CAA199FE56}" type="pres">
      <dgm:prSet presAssocID="{B81EFD27-EDF8-429D-A258-E875026876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82BD0F-63AC-4B47-A92D-5699A92E422F}" srcId="{02DCFAEC-BE6A-460E-9192-F72F08DABD27}" destId="{B81EFD27-EDF8-429D-A258-E87502687698}" srcOrd="4" destOrd="0" parTransId="{7C9A04E2-1C92-49BC-BCCB-282E3BFBBF46}" sibTransId="{C2A3C2D5-4572-484A-9BF8-D748E1D86A6E}"/>
    <dgm:cxn modelId="{D54E3CB6-C493-425C-9056-FDDB0D444402}" srcId="{02DCFAEC-BE6A-460E-9192-F72F08DABD27}" destId="{9E2436E1-AB5F-4118-BC72-F693125533DB}" srcOrd="3" destOrd="0" parTransId="{EFD1ABB1-AC8F-4129-BA0F-6F5FBE9B9913}" sibTransId="{1FAC9FC1-1E53-4603-A94F-801B8672A4EE}"/>
    <dgm:cxn modelId="{7B51632E-6A8E-4963-BBFF-AB90312351FD}" type="presOf" srcId="{748F7F98-2731-4AF1-9745-3621FA6D5A74}" destId="{FDFE677F-D77C-4FFE-B88F-E4FFE9FD8B7E}" srcOrd="0" destOrd="0" presId="urn:microsoft.com/office/officeart/2005/8/layout/radial4"/>
    <dgm:cxn modelId="{FAD8D569-5205-42BE-83CE-7AF3FBA17537}" srcId="{A397F502-4B40-4FC9-99E9-5BF17F6D52F0}" destId="{02DCFAEC-BE6A-460E-9192-F72F08DABD27}" srcOrd="0" destOrd="0" parTransId="{E058CC60-E3E4-4509-B054-B35977E6E893}" sibTransId="{F0429E0D-A510-4647-9150-63C0E777AB4C}"/>
    <dgm:cxn modelId="{F755E9AC-DCDB-489A-92EC-BE873CA805BC}" type="presOf" srcId="{A94EAC2D-642E-4034-8C17-77B0E28EFF8C}" destId="{7A151CEB-B6C7-474B-972B-DFBCF4AA6B02}" srcOrd="0" destOrd="0" presId="urn:microsoft.com/office/officeart/2005/8/layout/radial4"/>
    <dgm:cxn modelId="{B5B525A3-41F6-40FC-8C0D-6FE150E2979C}" srcId="{02DCFAEC-BE6A-460E-9192-F72F08DABD27}" destId="{724D36FD-0AC3-41EB-9C9E-EB2DF6059C48}" srcOrd="2" destOrd="0" parTransId="{042BA422-C35B-43C0-9EFA-6895829E8FFC}" sibTransId="{A5E3809E-BBB4-40BA-A7BA-CD86801C9298}"/>
    <dgm:cxn modelId="{DC365CEA-1035-40A5-8F49-4B075A383606}" type="presOf" srcId="{F63E2FFF-910C-48B9-A3B0-698F499C0691}" destId="{E8C9537A-1E2B-494B-A7C1-F8278049B14D}" srcOrd="0" destOrd="0" presId="urn:microsoft.com/office/officeart/2005/8/layout/radial4"/>
    <dgm:cxn modelId="{C9A940FF-D3D0-432C-BED9-44AC2AE4EE34}" type="presOf" srcId="{B81EFD27-EDF8-429D-A258-E87502687698}" destId="{48E9E8DB-AB5A-48FF-A675-E4CAA199FE56}" srcOrd="0" destOrd="0" presId="urn:microsoft.com/office/officeart/2005/8/layout/radial4"/>
    <dgm:cxn modelId="{66ADFAA4-615E-4080-AB0C-AB30E827CF76}" type="presOf" srcId="{724D36FD-0AC3-41EB-9C9E-EB2DF6059C48}" destId="{06E368B4-DDC1-4659-8F21-EAB6B5E4BE25}" srcOrd="0" destOrd="0" presId="urn:microsoft.com/office/officeart/2005/8/layout/radial4"/>
    <dgm:cxn modelId="{A6656DAA-8CDD-4270-A3B8-D1F7AD6599F0}" type="presOf" srcId="{02DCFAEC-BE6A-460E-9192-F72F08DABD27}" destId="{C511D3D3-C2A5-422C-9310-E36A3F38F98E}" srcOrd="0" destOrd="0" presId="urn:microsoft.com/office/officeart/2005/8/layout/radial4"/>
    <dgm:cxn modelId="{B808F641-FDEF-4AAC-8C7F-4B320C0DEFCB}" type="presOf" srcId="{7C9A04E2-1C92-49BC-BCCB-282E3BFBBF46}" destId="{A4DFE4A4-5B63-4FDB-AF87-7009644D07A6}" srcOrd="0" destOrd="0" presId="urn:microsoft.com/office/officeart/2005/8/layout/radial4"/>
    <dgm:cxn modelId="{E05A3591-B192-48C2-964B-DB9DAA254D88}" srcId="{02DCFAEC-BE6A-460E-9192-F72F08DABD27}" destId="{F63E2FFF-910C-48B9-A3B0-698F499C0691}" srcOrd="1" destOrd="0" parTransId="{748F7F98-2731-4AF1-9745-3621FA6D5A74}" sibTransId="{3938CAE2-8E36-4A4F-8F6A-13090B5E99D5}"/>
    <dgm:cxn modelId="{1A1D44AA-DCB8-485F-8438-1FF7E54DA143}" type="presOf" srcId="{1FBBEC1C-83DF-4998-86B2-AA38CAC5CF62}" destId="{D4109E78-25B4-4831-9A8C-48A08405055D}" srcOrd="0" destOrd="0" presId="urn:microsoft.com/office/officeart/2005/8/layout/radial4"/>
    <dgm:cxn modelId="{3E52ED4A-F490-42CA-90C6-35674333BF41}" type="presOf" srcId="{A397F502-4B40-4FC9-99E9-5BF17F6D52F0}" destId="{62489DD2-F4E5-4C38-ACF0-D038B269C41C}" srcOrd="0" destOrd="0" presId="urn:microsoft.com/office/officeart/2005/8/layout/radial4"/>
    <dgm:cxn modelId="{3732BE8D-3159-45BA-BADB-BBA79F3EEA0F}" type="presOf" srcId="{EFD1ABB1-AC8F-4129-BA0F-6F5FBE9B9913}" destId="{0C0406D8-3DF5-45A5-B72B-7FB352EFE593}" srcOrd="0" destOrd="0" presId="urn:microsoft.com/office/officeart/2005/8/layout/radial4"/>
    <dgm:cxn modelId="{C4BCD145-9637-43A5-B788-A219CABB3AF1}" srcId="{02DCFAEC-BE6A-460E-9192-F72F08DABD27}" destId="{1FBBEC1C-83DF-4998-86B2-AA38CAC5CF62}" srcOrd="0" destOrd="0" parTransId="{A94EAC2D-642E-4034-8C17-77B0E28EFF8C}" sibTransId="{CDAF3833-479C-4789-9E03-FFD0D8A69C9B}"/>
    <dgm:cxn modelId="{C3920E37-4003-4523-A193-C1BB2429B4B2}" type="presOf" srcId="{9E2436E1-AB5F-4118-BC72-F693125533DB}" destId="{4203804B-FFAC-4B51-B5EF-164BFA43CEFF}" srcOrd="0" destOrd="0" presId="urn:microsoft.com/office/officeart/2005/8/layout/radial4"/>
    <dgm:cxn modelId="{1582164D-87E8-4327-879A-36836FAD9C61}" type="presOf" srcId="{042BA422-C35B-43C0-9EFA-6895829E8FFC}" destId="{16F1B4C4-871C-4A6F-BB75-71CB4AF2D15D}" srcOrd="0" destOrd="0" presId="urn:microsoft.com/office/officeart/2005/8/layout/radial4"/>
    <dgm:cxn modelId="{DD3183BC-A160-4F01-BFA8-8506E3E24156}" type="presParOf" srcId="{62489DD2-F4E5-4C38-ACF0-D038B269C41C}" destId="{C511D3D3-C2A5-422C-9310-E36A3F38F98E}" srcOrd="0" destOrd="0" presId="urn:microsoft.com/office/officeart/2005/8/layout/radial4"/>
    <dgm:cxn modelId="{D01D046B-C624-4B1D-ABE0-A0A74E2046A0}" type="presParOf" srcId="{62489DD2-F4E5-4C38-ACF0-D038B269C41C}" destId="{7A151CEB-B6C7-474B-972B-DFBCF4AA6B02}" srcOrd="1" destOrd="0" presId="urn:microsoft.com/office/officeart/2005/8/layout/radial4"/>
    <dgm:cxn modelId="{B293E768-8F48-4462-A690-4F24F2106DD3}" type="presParOf" srcId="{62489DD2-F4E5-4C38-ACF0-D038B269C41C}" destId="{D4109E78-25B4-4831-9A8C-48A08405055D}" srcOrd="2" destOrd="0" presId="urn:microsoft.com/office/officeart/2005/8/layout/radial4"/>
    <dgm:cxn modelId="{32C09632-1CE9-4346-A8C8-D32DC9F9FC5F}" type="presParOf" srcId="{62489DD2-F4E5-4C38-ACF0-D038B269C41C}" destId="{FDFE677F-D77C-4FFE-B88F-E4FFE9FD8B7E}" srcOrd="3" destOrd="0" presId="urn:microsoft.com/office/officeart/2005/8/layout/radial4"/>
    <dgm:cxn modelId="{A1CA19B7-C296-4495-80E6-C2EBB44A3845}" type="presParOf" srcId="{62489DD2-F4E5-4C38-ACF0-D038B269C41C}" destId="{E8C9537A-1E2B-494B-A7C1-F8278049B14D}" srcOrd="4" destOrd="0" presId="urn:microsoft.com/office/officeart/2005/8/layout/radial4"/>
    <dgm:cxn modelId="{8C5B9F3F-518B-4A37-B456-5E02B3D11E66}" type="presParOf" srcId="{62489DD2-F4E5-4C38-ACF0-D038B269C41C}" destId="{16F1B4C4-871C-4A6F-BB75-71CB4AF2D15D}" srcOrd="5" destOrd="0" presId="urn:microsoft.com/office/officeart/2005/8/layout/radial4"/>
    <dgm:cxn modelId="{033F07CD-1734-4A87-B8E6-CEFDAA171825}" type="presParOf" srcId="{62489DD2-F4E5-4C38-ACF0-D038B269C41C}" destId="{06E368B4-DDC1-4659-8F21-EAB6B5E4BE25}" srcOrd="6" destOrd="0" presId="urn:microsoft.com/office/officeart/2005/8/layout/radial4"/>
    <dgm:cxn modelId="{E504D7B7-B77D-4AB9-BE2C-8AFAE6A3A5EC}" type="presParOf" srcId="{62489DD2-F4E5-4C38-ACF0-D038B269C41C}" destId="{0C0406D8-3DF5-45A5-B72B-7FB352EFE593}" srcOrd="7" destOrd="0" presId="urn:microsoft.com/office/officeart/2005/8/layout/radial4"/>
    <dgm:cxn modelId="{D89907DF-4B28-4947-B6CB-BC1F3132E5B2}" type="presParOf" srcId="{62489DD2-F4E5-4C38-ACF0-D038B269C41C}" destId="{4203804B-FFAC-4B51-B5EF-164BFA43CEFF}" srcOrd="8" destOrd="0" presId="urn:microsoft.com/office/officeart/2005/8/layout/radial4"/>
    <dgm:cxn modelId="{B8F94786-5292-4AEE-A7AF-57A574548B41}" type="presParOf" srcId="{62489DD2-F4E5-4C38-ACF0-D038B269C41C}" destId="{A4DFE4A4-5B63-4FDB-AF87-7009644D07A6}" srcOrd="9" destOrd="0" presId="urn:microsoft.com/office/officeart/2005/8/layout/radial4"/>
    <dgm:cxn modelId="{0FB3FB37-0B87-4F46-9FB8-E7A00B52AB6A}" type="presParOf" srcId="{62489DD2-F4E5-4C38-ACF0-D038B269C41C}" destId="{48E9E8DB-AB5A-48FF-A675-E4CAA199FE5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1B6BA3-6CA2-452D-BC0A-7459B9298EA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8986749-6EE3-4BC3-B8E8-B834554158E8}">
      <dgm:prSet phldrT="[文字]"/>
      <dgm:spPr/>
      <dgm:t>
        <a:bodyPr/>
        <a:lstStyle/>
        <a:p>
          <a:r>
            <a:rPr lang="zh-TW" altLang="en-US" dirty="0" smtClean="0"/>
            <a:t>互信</a:t>
          </a:r>
          <a:endParaRPr lang="zh-TW" altLang="en-US" dirty="0"/>
        </a:p>
      </dgm:t>
    </dgm:pt>
    <dgm:pt modelId="{5AAE12B5-9F7D-4F9F-9458-39BC09AA8EC5}" type="parTrans" cxnId="{39CCFD33-D79E-4B66-9F44-35252CD72E0C}">
      <dgm:prSet/>
      <dgm:spPr/>
      <dgm:t>
        <a:bodyPr/>
        <a:lstStyle/>
        <a:p>
          <a:endParaRPr lang="zh-TW" altLang="en-US"/>
        </a:p>
      </dgm:t>
    </dgm:pt>
    <dgm:pt modelId="{F402AFBB-6DC8-48D9-86FC-76AE6236F305}" type="sibTrans" cxnId="{39CCFD33-D79E-4B66-9F44-35252CD72E0C}">
      <dgm:prSet/>
      <dgm:spPr/>
      <dgm:t>
        <a:bodyPr/>
        <a:lstStyle/>
        <a:p>
          <a:endParaRPr lang="zh-TW" altLang="en-US"/>
        </a:p>
      </dgm:t>
    </dgm:pt>
    <dgm:pt modelId="{32D62D18-1825-4480-AE89-F309DD1BCF9B}">
      <dgm:prSet phldrT="[文字]"/>
      <dgm:spPr/>
      <dgm:t>
        <a:bodyPr/>
        <a:lstStyle/>
        <a:p>
          <a:r>
            <a:rPr lang="zh-TW" altLang="en-US" dirty="0" smtClean="0"/>
            <a:t>放下自我防禦</a:t>
          </a:r>
          <a:endParaRPr lang="zh-TW" altLang="en-US" dirty="0"/>
        </a:p>
      </dgm:t>
    </dgm:pt>
    <dgm:pt modelId="{718215C0-A315-4344-8F88-8CC2B0D419B9}" type="parTrans" cxnId="{826DEE8F-41B1-4CD8-B9AA-39AC3E5AD99A}">
      <dgm:prSet/>
      <dgm:spPr/>
      <dgm:t>
        <a:bodyPr/>
        <a:lstStyle/>
        <a:p>
          <a:endParaRPr lang="zh-TW" altLang="en-US"/>
        </a:p>
      </dgm:t>
    </dgm:pt>
    <dgm:pt modelId="{35569495-1E37-4120-BBA9-04F648DE0698}" type="sibTrans" cxnId="{826DEE8F-41B1-4CD8-B9AA-39AC3E5AD99A}">
      <dgm:prSet/>
      <dgm:spPr/>
      <dgm:t>
        <a:bodyPr/>
        <a:lstStyle/>
        <a:p>
          <a:endParaRPr lang="zh-TW" altLang="en-US"/>
        </a:p>
      </dgm:t>
    </dgm:pt>
    <dgm:pt modelId="{537EA9AA-8E7F-4273-9213-A79F7546948A}">
      <dgm:prSet phldrT="[文字]"/>
      <dgm:spPr/>
      <dgm:t>
        <a:bodyPr/>
        <a:lstStyle/>
        <a:p>
          <a:r>
            <a:rPr lang="zh-TW" altLang="en-US" dirty="0" smtClean="0"/>
            <a:t>聆聽與對話</a:t>
          </a:r>
          <a:endParaRPr lang="zh-TW" altLang="en-US" dirty="0"/>
        </a:p>
      </dgm:t>
    </dgm:pt>
    <dgm:pt modelId="{EE9AB842-1A1E-47BB-B162-6CB33AD28C88}" type="parTrans" cxnId="{DFD5F2C4-0D05-473E-B3B6-13ADBCE130ED}">
      <dgm:prSet/>
      <dgm:spPr/>
      <dgm:t>
        <a:bodyPr/>
        <a:lstStyle/>
        <a:p>
          <a:endParaRPr lang="zh-TW" altLang="en-US"/>
        </a:p>
      </dgm:t>
    </dgm:pt>
    <dgm:pt modelId="{121BBCCD-8EB9-4D7E-B0F5-1B6F2252F3A5}" type="sibTrans" cxnId="{DFD5F2C4-0D05-473E-B3B6-13ADBCE130ED}">
      <dgm:prSet/>
      <dgm:spPr/>
      <dgm:t>
        <a:bodyPr/>
        <a:lstStyle/>
        <a:p>
          <a:endParaRPr lang="zh-TW" altLang="en-US"/>
        </a:p>
      </dgm:t>
    </dgm:pt>
    <dgm:pt modelId="{65A12D60-1160-47E8-A5D7-3CDC9891F890}">
      <dgm:prSet phldrT="[文字]"/>
      <dgm:spPr/>
      <dgm:t>
        <a:bodyPr/>
        <a:lstStyle/>
        <a:p>
          <a:r>
            <a:rPr lang="zh-TW" altLang="en-US" dirty="0" smtClean="0"/>
            <a:t>支援</a:t>
          </a:r>
          <a:endParaRPr lang="zh-TW" altLang="en-US" dirty="0"/>
        </a:p>
      </dgm:t>
    </dgm:pt>
    <dgm:pt modelId="{BCDFAA6E-8E5E-409B-B12B-D2820A3CBE6A}" type="parTrans" cxnId="{F36B420B-A49C-43CD-843A-5C20B44DCAE0}">
      <dgm:prSet/>
      <dgm:spPr/>
      <dgm:t>
        <a:bodyPr/>
        <a:lstStyle/>
        <a:p>
          <a:endParaRPr lang="zh-TW" altLang="en-US"/>
        </a:p>
      </dgm:t>
    </dgm:pt>
    <dgm:pt modelId="{B01A20A3-3161-43AA-944A-D79FB73D9E65}" type="sibTrans" cxnId="{F36B420B-A49C-43CD-843A-5C20B44DCAE0}">
      <dgm:prSet/>
      <dgm:spPr/>
      <dgm:t>
        <a:bodyPr/>
        <a:lstStyle/>
        <a:p>
          <a:endParaRPr lang="zh-TW" altLang="en-US"/>
        </a:p>
      </dgm:t>
    </dgm:pt>
    <dgm:pt modelId="{5E6C7B07-BED2-49C8-B79C-8F01A56F24CA}">
      <dgm:prSet phldrT="[文字]"/>
      <dgm:spPr/>
      <dgm:t>
        <a:bodyPr/>
        <a:lstStyle/>
        <a:p>
          <a:r>
            <a:rPr lang="zh-TW" altLang="en-US" dirty="0" smtClean="0"/>
            <a:t>引入外界方法</a:t>
          </a:r>
          <a:endParaRPr lang="zh-TW" altLang="en-US" dirty="0"/>
        </a:p>
      </dgm:t>
    </dgm:pt>
    <dgm:pt modelId="{7222508B-A2C7-401B-B3CD-A3A602DFCD92}" type="parTrans" cxnId="{BA2D2012-CD8F-43E6-937F-574FD55100E7}">
      <dgm:prSet/>
      <dgm:spPr/>
      <dgm:t>
        <a:bodyPr/>
        <a:lstStyle/>
        <a:p>
          <a:endParaRPr lang="zh-TW" altLang="en-US"/>
        </a:p>
      </dgm:t>
    </dgm:pt>
    <dgm:pt modelId="{A46FCA12-E099-4115-AE07-5D12F9AFFFB3}" type="sibTrans" cxnId="{BA2D2012-CD8F-43E6-937F-574FD55100E7}">
      <dgm:prSet/>
      <dgm:spPr/>
      <dgm:t>
        <a:bodyPr/>
        <a:lstStyle/>
        <a:p>
          <a:endParaRPr lang="zh-TW" altLang="en-US"/>
        </a:p>
      </dgm:t>
    </dgm:pt>
    <dgm:pt modelId="{551E7BA8-4E27-4286-9D12-8BA4EB28E12B}">
      <dgm:prSet phldrT="[文字]"/>
      <dgm:spPr/>
      <dgm:t>
        <a:bodyPr/>
        <a:lstStyle/>
        <a:p>
          <a:r>
            <a:rPr lang="zh-TW" altLang="en-US" dirty="0" smtClean="0"/>
            <a:t>辦理課程工作坊</a:t>
          </a:r>
          <a:endParaRPr lang="zh-TW" altLang="en-US" dirty="0"/>
        </a:p>
      </dgm:t>
    </dgm:pt>
    <dgm:pt modelId="{93E605C3-9B34-4A81-9CD1-20D85AA88C1B}" type="parTrans" cxnId="{583965E1-5751-476C-9C08-B41A211BC15A}">
      <dgm:prSet/>
      <dgm:spPr/>
      <dgm:t>
        <a:bodyPr/>
        <a:lstStyle/>
        <a:p>
          <a:endParaRPr lang="zh-TW" altLang="en-US"/>
        </a:p>
      </dgm:t>
    </dgm:pt>
    <dgm:pt modelId="{49A48491-AD5C-4968-BCE7-B40D263B72EF}" type="sibTrans" cxnId="{583965E1-5751-476C-9C08-B41A211BC15A}">
      <dgm:prSet/>
      <dgm:spPr/>
      <dgm:t>
        <a:bodyPr/>
        <a:lstStyle/>
        <a:p>
          <a:endParaRPr lang="zh-TW" altLang="en-US"/>
        </a:p>
      </dgm:t>
    </dgm:pt>
    <dgm:pt modelId="{349F947F-0E3B-420C-A7AA-EB617A916FD0}">
      <dgm:prSet phldrT="[文字]"/>
      <dgm:spPr/>
      <dgm:t>
        <a:bodyPr/>
        <a:lstStyle/>
        <a:p>
          <a:r>
            <a:rPr lang="zh-TW" altLang="en-US" dirty="0" smtClean="0"/>
            <a:t>鞏固</a:t>
          </a:r>
          <a:endParaRPr lang="zh-TW" altLang="en-US" dirty="0"/>
        </a:p>
      </dgm:t>
    </dgm:pt>
    <dgm:pt modelId="{E22AD9D4-EA1A-4C4F-AF17-03B7F2104CFD}" type="parTrans" cxnId="{8489C69B-3926-4F48-AF2F-D8981325E487}">
      <dgm:prSet/>
      <dgm:spPr/>
      <dgm:t>
        <a:bodyPr/>
        <a:lstStyle/>
        <a:p>
          <a:endParaRPr lang="zh-TW" altLang="en-US"/>
        </a:p>
      </dgm:t>
    </dgm:pt>
    <dgm:pt modelId="{8D70CDAF-B195-4D7E-9B70-31E82641D0EA}" type="sibTrans" cxnId="{8489C69B-3926-4F48-AF2F-D8981325E487}">
      <dgm:prSet/>
      <dgm:spPr/>
      <dgm:t>
        <a:bodyPr/>
        <a:lstStyle/>
        <a:p>
          <a:endParaRPr lang="zh-TW" altLang="en-US"/>
        </a:p>
      </dgm:t>
    </dgm:pt>
    <dgm:pt modelId="{0AC6E9B6-378A-4E32-B0DC-DDFEE8149016}">
      <dgm:prSet phldrT="[文字]"/>
      <dgm:spPr/>
      <dgm:t>
        <a:bodyPr/>
        <a:lstStyle/>
        <a:p>
          <a:r>
            <a:rPr lang="zh-TW" altLang="en-US" dirty="0" smtClean="0"/>
            <a:t>檢視課程設計</a:t>
          </a:r>
          <a:endParaRPr lang="zh-TW" altLang="en-US" dirty="0"/>
        </a:p>
      </dgm:t>
    </dgm:pt>
    <dgm:pt modelId="{C0CB1D8E-3A45-4749-9A8A-0B2380931386}" type="parTrans" cxnId="{A7BDEFEB-22E5-46D1-A93C-DAA802C772D9}">
      <dgm:prSet/>
      <dgm:spPr/>
      <dgm:t>
        <a:bodyPr/>
        <a:lstStyle/>
        <a:p>
          <a:endParaRPr lang="zh-TW" altLang="en-US"/>
        </a:p>
      </dgm:t>
    </dgm:pt>
    <dgm:pt modelId="{C6C2C318-8EF5-46CE-BE66-62808CE2AE23}" type="sibTrans" cxnId="{A7BDEFEB-22E5-46D1-A93C-DAA802C772D9}">
      <dgm:prSet/>
      <dgm:spPr/>
      <dgm:t>
        <a:bodyPr/>
        <a:lstStyle/>
        <a:p>
          <a:endParaRPr lang="zh-TW" altLang="en-US"/>
        </a:p>
      </dgm:t>
    </dgm:pt>
    <dgm:pt modelId="{F662E284-B3F5-431F-8927-8A18EEA6E573}">
      <dgm:prSet phldrT="[文字]"/>
      <dgm:spPr/>
      <dgm:t>
        <a:bodyPr/>
        <a:lstStyle/>
        <a:p>
          <a:r>
            <a:rPr lang="zh-TW" altLang="en-US" dirty="0" smtClean="0"/>
            <a:t>試作課程觀課議課</a:t>
          </a:r>
          <a:endParaRPr lang="zh-TW" altLang="en-US" dirty="0"/>
        </a:p>
      </dgm:t>
    </dgm:pt>
    <dgm:pt modelId="{BF0AA120-F92B-4418-A5E8-9592B568E315}" type="parTrans" cxnId="{09784B32-F2C4-496D-8112-F7A1B5758D15}">
      <dgm:prSet/>
      <dgm:spPr/>
      <dgm:t>
        <a:bodyPr/>
        <a:lstStyle/>
        <a:p>
          <a:endParaRPr lang="zh-TW" altLang="en-US"/>
        </a:p>
      </dgm:t>
    </dgm:pt>
    <dgm:pt modelId="{5509D78D-8C05-4AE7-BA45-502446834D5B}" type="sibTrans" cxnId="{09784B32-F2C4-496D-8112-F7A1B5758D15}">
      <dgm:prSet/>
      <dgm:spPr/>
      <dgm:t>
        <a:bodyPr/>
        <a:lstStyle/>
        <a:p>
          <a:endParaRPr lang="zh-TW" altLang="en-US"/>
        </a:p>
      </dgm:t>
    </dgm:pt>
    <dgm:pt modelId="{3DBCA8A9-3F1D-4BC4-A100-8035574A6B5E}" type="pres">
      <dgm:prSet presAssocID="{511B6BA3-6CA2-452D-BC0A-7459B9298EA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990ED1A-5B83-4E58-B331-244083DEB036}" type="pres">
      <dgm:prSet presAssocID="{38986749-6EE3-4BC3-B8E8-B834554158E8}" presName="horFlow" presStyleCnt="0"/>
      <dgm:spPr/>
    </dgm:pt>
    <dgm:pt modelId="{D60F5B54-D398-44BD-96A5-B288BDFF3FC1}" type="pres">
      <dgm:prSet presAssocID="{38986749-6EE3-4BC3-B8E8-B834554158E8}" presName="bigChev" presStyleLbl="node1" presStyleIdx="0" presStyleCnt="3"/>
      <dgm:spPr/>
      <dgm:t>
        <a:bodyPr/>
        <a:lstStyle/>
        <a:p>
          <a:endParaRPr lang="zh-TW" altLang="en-US"/>
        </a:p>
      </dgm:t>
    </dgm:pt>
    <dgm:pt modelId="{C6AFC5BF-BE71-4452-818D-7389C1D4236A}" type="pres">
      <dgm:prSet presAssocID="{718215C0-A315-4344-8F88-8CC2B0D419B9}" presName="parTrans" presStyleCnt="0"/>
      <dgm:spPr/>
    </dgm:pt>
    <dgm:pt modelId="{BAE76DD4-A4DF-4DF9-8985-C02A305FBCCD}" type="pres">
      <dgm:prSet presAssocID="{32D62D18-1825-4480-AE89-F309DD1BCF9B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6266FC-E10D-490D-B49E-1A3FCFC8EC1E}" type="pres">
      <dgm:prSet presAssocID="{35569495-1E37-4120-BBA9-04F648DE0698}" presName="sibTrans" presStyleCnt="0"/>
      <dgm:spPr/>
    </dgm:pt>
    <dgm:pt modelId="{F066BC34-0448-434B-A008-C5452F8B6D75}" type="pres">
      <dgm:prSet presAssocID="{537EA9AA-8E7F-4273-9213-A79F7546948A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7D0471-C5F4-40F4-B7D2-E7D2B08F5D96}" type="pres">
      <dgm:prSet presAssocID="{38986749-6EE3-4BC3-B8E8-B834554158E8}" presName="vSp" presStyleCnt="0"/>
      <dgm:spPr/>
    </dgm:pt>
    <dgm:pt modelId="{6C99DD73-9206-4F11-B49D-7ECAEFEC67E6}" type="pres">
      <dgm:prSet presAssocID="{65A12D60-1160-47E8-A5D7-3CDC9891F890}" presName="horFlow" presStyleCnt="0"/>
      <dgm:spPr/>
    </dgm:pt>
    <dgm:pt modelId="{3B7A41D4-D963-4298-8FD8-59F32E5383D6}" type="pres">
      <dgm:prSet presAssocID="{65A12D60-1160-47E8-A5D7-3CDC9891F890}" presName="bigChev" presStyleLbl="node1" presStyleIdx="1" presStyleCnt="3"/>
      <dgm:spPr/>
      <dgm:t>
        <a:bodyPr/>
        <a:lstStyle/>
        <a:p>
          <a:endParaRPr lang="zh-TW" altLang="en-US"/>
        </a:p>
      </dgm:t>
    </dgm:pt>
    <dgm:pt modelId="{5B48A334-52EC-40B4-A9D6-DC0DADE672EF}" type="pres">
      <dgm:prSet presAssocID="{7222508B-A2C7-401B-B3CD-A3A602DFCD92}" presName="parTrans" presStyleCnt="0"/>
      <dgm:spPr/>
    </dgm:pt>
    <dgm:pt modelId="{DFEE2222-9E49-4925-81D6-0AB294F28030}" type="pres">
      <dgm:prSet presAssocID="{5E6C7B07-BED2-49C8-B79C-8F01A56F24CA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5C71D6-B579-44B1-B8CB-205F034D8659}" type="pres">
      <dgm:prSet presAssocID="{A46FCA12-E099-4115-AE07-5D12F9AFFFB3}" presName="sibTrans" presStyleCnt="0"/>
      <dgm:spPr/>
    </dgm:pt>
    <dgm:pt modelId="{7419448D-6108-4A5F-9F8B-C72463B66EB4}" type="pres">
      <dgm:prSet presAssocID="{551E7BA8-4E27-4286-9D12-8BA4EB28E12B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58819D-FBF0-402D-B8FA-16C62FED7ECA}" type="pres">
      <dgm:prSet presAssocID="{65A12D60-1160-47E8-A5D7-3CDC9891F890}" presName="vSp" presStyleCnt="0"/>
      <dgm:spPr/>
    </dgm:pt>
    <dgm:pt modelId="{52E43BC7-D4E6-4C86-91E4-96C9B0DB1A81}" type="pres">
      <dgm:prSet presAssocID="{349F947F-0E3B-420C-A7AA-EB617A916FD0}" presName="horFlow" presStyleCnt="0"/>
      <dgm:spPr/>
    </dgm:pt>
    <dgm:pt modelId="{A5743695-D50B-4ED7-BC66-216530E23192}" type="pres">
      <dgm:prSet presAssocID="{349F947F-0E3B-420C-A7AA-EB617A916FD0}" presName="bigChev" presStyleLbl="node1" presStyleIdx="2" presStyleCnt="3"/>
      <dgm:spPr/>
      <dgm:t>
        <a:bodyPr/>
        <a:lstStyle/>
        <a:p>
          <a:endParaRPr lang="zh-TW" altLang="en-US"/>
        </a:p>
      </dgm:t>
    </dgm:pt>
    <dgm:pt modelId="{F236A312-2894-445E-BD34-38A19665A210}" type="pres">
      <dgm:prSet presAssocID="{C0CB1D8E-3A45-4749-9A8A-0B2380931386}" presName="parTrans" presStyleCnt="0"/>
      <dgm:spPr/>
    </dgm:pt>
    <dgm:pt modelId="{7271A0F1-A683-468D-B3FB-56DF316B9BBF}" type="pres">
      <dgm:prSet presAssocID="{0AC6E9B6-378A-4E32-B0DC-DDFEE814901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773F0C-AB52-4894-AB25-6B3CFC942D60}" type="pres">
      <dgm:prSet presAssocID="{C6C2C318-8EF5-46CE-BE66-62808CE2AE23}" presName="sibTrans" presStyleCnt="0"/>
      <dgm:spPr/>
    </dgm:pt>
    <dgm:pt modelId="{FF167C9A-7610-4111-A807-944CC147F112}" type="pres">
      <dgm:prSet presAssocID="{F662E284-B3F5-431F-8927-8A18EEA6E573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75DC317-B13B-413C-B950-73AAEEE6E00C}" type="presOf" srcId="{349F947F-0E3B-420C-A7AA-EB617A916FD0}" destId="{A5743695-D50B-4ED7-BC66-216530E23192}" srcOrd="0" destOrd="0" presId="urn:microsoft.com/office/officeart/2005/8/layout/lProcess3"/>
    <dgm:cxn modelId="{2177CD8B-AFF3-4CD4-9206-0396E14E0415}" type="presOf" srcId="{32D62D18-1825-4480-AE89-F309DD1BCF9B}" destId="{BAE76DD4-A4DF-4DF9-8985-C02A305FBCCD}" srcOrd="0" destOrd="0" presId="urn:microsoft.com/office/officeart/2005/8/layout/lProcess3"/>
    <dgm:cxn modelId="{39CCFD33-D79E-4B66-9F44-35252CD72E0C}" srcId="{511B6BA3-6CA2-452D-BC0A-7459B9298EAB}" destId="{38986749-6EE3-4BC3-B8E8-B834554158E8}" srcOrd="0" destOrd="0" parTransId="{5AAE12B5-9F7D-4F9F-9458-39BC09AA8EC5}" sibTransId="{F402AFBB-6DC8-48D9-86FC-76AE6236F305}"/>
    <dgm:cxn modelId="{C245A581-8CD8-452A-AF36-3E09132829C2}" type="presOf" srcId="{F662E284-B3F5-431F-8927-8A18EEA6E573}" destId="{FF167C9A-7610-4111-A807-944CC147F112}" srcOrd="0" destOrd="0" presId="urn:microsoft.com/office/officeart/2005/8/layout/lProcess3"/>
    <dgm:cxn modelId="{F36B420B-A49C-43CD-843A-5C20B44DCAE0}" srcId="{511B6BA3-6CA2-452D-BC0A-7459B9298EAB}" destId="{65A12D60-1160-47E8-A5D7-3CDC9891F890}" srcOrd="1" destOrd="0" parTransId="{BCDFAA6E-8E5E-409B-B12B-D2820A3CBE6A}" sibTransId="{B01A20A3-3161-43AA-944A-D79FB73D9E65}"/>
    <dgm:cxn modelId="{B0588EC9-E790-4AC3-917A-032AA2BC7FFF}" type="presOf" srcId="{38986749-6EE3-4BC3-B8E8-B834554158E8}" destId="{D60F5B54-D398-44BD-96A5-B288BDFF3FC1}" srcOrd="0" destOrd="0" presId="urn:microsoft.com/office/officeart/2005/8/layout/lProcess3"/>
    <dgm:cxn modelId="{0B95EDF9-DE60-491F-B3ED-176A6D0C7737}" type="presOf" srcId="{0AC6E9B6-378A-4E32-B0DC-DDFEE8149016}" destId="{7271A0F1-A683-468D-B3FB-56DF316B9BBF}" srcOrd="0" destOrd="0" presId="urn:microsoft.com/office/officeart/2005/8/layout/lProcess3"/>
    <dgm:cxn modelId="{8D310F4C-4EA9-4613-A885-C052965CD66C}" type="presOf" srcId="{537EA9AA-8E7F-4273-9213-A79F7546948A}" destId="{F066BC34-0448-434B-A008-C5452F8B6D75}" srcOrd="0" destOrd="0" presId="urn:microsoft.com/office/officeart/2005/8/layout/lProcess3"/>
    <dgm:cxn modelId="{52C2AD69-644B-4B93-8A6B-EF7AF68B9BF1}" type="presOf" srcId="{5E6C7B07-BED2-49C8-B79C-8F01A56F24CA}" destId="{DFEE2222-9E49-4925-81D6-0AB294F28030}" srcOrd="0" destOrd="0" presId="urn:microsoft.com/office/officeart/2005/8/layout/lProcess3"/>
    <dgm:cxn modelId="{E95CA8F7-EA40-4463-9201-44809723906A}" type="presOf" srcId="{511B6BA3-6CA2-452D-BC0A-7459B9298EAB}" destId="{3DBCA8A9-3F1D-4BC4-A100-8035574A6B5E}" srcOrd="0" destOrd="0" presId="urn:microsoft.com/office/officeart/2005/8/layout/lProcess3"/>
    <dgm:cxn modelId="{A7BDEFEB-22E5-46D1-A93C-DAA802C772D9}" srcId="{349F947F-0E3B-420C-A7AA-EB617A916FD0}" destId="{0AC6E9B6-378A-4E32-B0DC-DDFEE8149016}" srcOrd="0" destOrd="0" parTransId="{C0CB1D8E-3A45-4749-9A8A-0B2380931386}" sibTransId="{C6C2C318-8EF5-46CE-BE66-62808CE2AE23}"/>
    <dgm:cxn modelId="{BA2D2012-CD8F-43E6-937F-574FD55100E7}" srcId="{65A12D60-1160-47E8-A5D7-3CDC9891F890}" destId="{5E6C7B07-BED2-49C8-B79C-8F01A56F24CA}" srcOrd="0" destOrd="0" parTransId="{7222508B-A2C7-401B-B3CD-A3A602DFCD92}" sibTransId="{A46FCA12-E099-4115-AE07-5D12F9AFFFB3}"/>
    <dgm:cxn modelId="{AE6583C3-ECB3-4647-A523-935F29B9B4ED}" type="presOf" srcId="{65A12D60-1160-47E8-A5D7-3CDC9891F890}" destId="{3B7A41D4-D963-4298-8FD8-59F32E5383D6}" srcOrd="0" destOrd="0" presId="urn:microsoft.com/office/officeart/2005/8/layout/lProcess3"/>
    <dgm:cxn modelId="{DFD5F2C4-0D05-473E-B3B6-13ADBCE130ED}" srcId="{38986749-6EE3-4BC3-B8E8-B834554158E8}" destId="{537EA9AA-8E7F-4273-9213-A79F7546948A}" srcOrd="1" destOrd="0" parTransId="{EE9AB842-1A1E-47BB-B162-6CB33AD28C88}" sibTransId="{121BBCCD-8EB9-4D7E-B0F5-1B6F2252F3A5}"/>
    <dgm:cxn modelId="{09784B32-F2C4-496D-8112-F7A1B5758D15}" srcId="{349F947F-0E3B-420C-A7AA-EB617A916FD0}" destId="{F662E284-B3F5-431F-8927-8A18EEA6E573}" srcOrd="1" destOrd="0" parTransId="{BF0AA120-F92B-4418-A5E8-9592B568E315}" sibTransId="{5509D78D-8C05-4AE7-BA45-502446834D5B}"/>
    <dgm:cxn modelId="{583965E1-5751-476C-9C08-B41A211BC15A}" srcId="{65A12D60-1160-47E8-A5D7-3CDC9891F890}" destId="{551E7BA8-4E27-4286-9D12-8BA4EB28E12B}" srcOrd="1" destOrd="0" parTransId="{93E605C3-9B34-4A81-9CD1-20D85AA88C1B}" sibTransId="{49A48491-AD5C-4968-BCE7-B40D263B72EF}"/>
    <dgm:cxn modelId="{8489C69B-3926-4F48-AF2F-D8981325E487}" srcId="{511B6BA3-6CA2-452D-BC0A-7459B9298EAB}" destId="{349F947F-0E3B-420C-A7AA-EB617A916FD0}" srcOrd="2" destOrd="0" parTransId="{E22AD9D4-EA1A-4C4F-AF17-03B7F2104CFD}" sibTransId="{8D70CDAF-B195-4D7E-9B70-31E82641D0EA}"/>
    <dgm:cxn modelId="{826DEE8F-41B1-4CD8-B9AA-39AC3E5AD99A}" srcId="{38986749-6EE3-4BC3-B8E8-B834554158E8}" destId="{32D62D18-1825-4480-AE89-F309DD1BCF9B}" srcOrd="0" destOrd="0" parTransId="{718215C0-A315-4344-8F88-8CC2B0D419B9}" sibTransId="{35569495-1E37-4120-BBA9-04F648DE0698}"/>
    <dgm:cxn modelId="{0ECED19F-D4BE-4EC8-BBFA-7186220DA0DE}" type="presOf" srcId="{551E7BA8-4E27-4286-9D12-8BA4EB28E12B}" destId="{7419448D-6108-4A5F-9F8B-C72463B66EB4}" srcOrd="0" destOrd="0" presId="urn:microsoft.com/office/officeart/2005/8/layout/lProcess3"/>
    <dgm:cxn modelId="{8301E08B-C490-4C8A-BC9B-730FB1BA9BCD}" type="presParOf" srcId="{3DBCA8A9-3F1D-4BC4-A100-8035574A6B5E}" destId="{3990ED1A-5B83-4E58-B331-244083DEB036}" srcOrd="0" destOrd="0" presId="urn:microsoft.com/office/officeart/2005/8/layout/lProcess3"/>
    <dgm:cxn modelId="{3EAA1A8B-033D-4B75-BE16-A1E7BEFAEFE7}" type="presParOf" srcId="{3990ED1A-5B83-4E58-B331-244083DEB036}" destId="{D60F5B54-D398-44BD-96A5-B288BDFF3FC1}" srcOrd="0" destOrd="0" presId="urn:microsoft.com/office/officeart/2005/8/layout/lProcess3"/>
    <dgm:cxn modelId="{73E71B56-5970-4496-9FD2-D37040403766}" type="presParOf" srcId="{3990ED1A-5B83-4E58-B331-244083DEB036}" destId="{C6AFC5BF-BE71-4452-818D-7389C1D4236A}" srcOrd="1" destOrd="0" presId="urn:microsoft.com/office/officeart/2005/8/layout/lProcess3"/>
    <dgm:cxn modelId="{2A2A4160-18BF-400C-B8CE-010198F21AC2}" type="presParOf" srcId="{3990ED1A-5B83-4E58-B331-244083DEB036}" destId="{BAE76DD4-A4DF-4DF9-8985-C02A305FBCCD}" srcOrd="2" destOrd="0" presId="urn:microsoft.com/office/officeart/2005/8/layout/lProcess3"/>
    <dgm:cxn modelId="{9E524B4C-11AA-45AA-B573-7685A937CFCD}" type="presParOf" srcId="{3990ED1A-5B83-4E58-B331-244083DEB036}" destId="{646266FC-E10D-490D-B49E-1A3FCFC8EC1E}" srcOrd="3" destOrd="0" presId="urn:microsoft.com/office/officeart/2005/8/layout/lProcess3"/>
    <dgm:cxn modelId="{752904F0-5915-4986-BDF2-0CFDCE6D2E6B}" type="presParOf" srcId="{3990ED1A-5B83-4E58-B331-244083DEB036}" destId="{F066BC34-0448-434B-A008-C5452F8B6D75}" srcOrd="4" destOrd="0" presId="urn:microsoft.com/office/officeart/2005/8/layout/lProcess3"/>
    <dgm:cxn modelId="{F2E923B7-10B8-44AD-B2D2-935405C8B296}" type="presParOf" srcId="{3DBCA8A9-3F1D-4BC4-A100-8035574A6B5E}" destId="{537D0471-C5F4-40F4-B7D2-E7D2B08F5D96}" srcOrd="1" destOrd="0" presId="urn:microsoft.com/office/officeart/2005/8/layout/lProcess3"/>
    <dgm:cxn modelId="{E198F440-8C04-43D3-A1C2-124E2EE7683D}" type="presParOf" srcId="{3DBCA8A9-3F1D-4BC4-A100-8035574A6B5E}" destId="{6C99DD73-9206-4F11-B49D-7ECAEFEC67E6}" srcOrd="2" destOrd="0" presId="urn:microsoft.com/office/officeart/2005/8/layout/lProcess3"/>
    <dgm:cxn modelId="{6E0E36F5-DE78-4D53-B4D8-AFDBCFCC5A71}" type="presParOf" srcId="{6C99DD73-9206-4F11-B49D-7ECAEFEC67E6}" destId="{3B7A41D4-D963-4298-8FD8-59F32E5383D6}" srcOrd="0" destOrd="0" presId="urn:microsoft.com/office/officeart/2005/8/layout/lProcess3"/>
    <dgm:cxn modelId="{E11B78C5-8136-4477-B089-947AD5E432F1}" type="presParOf" srcId="{6C99DD73-9206-4F11-B49D-7ECAEFEC67E6}" destId="{5B48A334-52EC-40B4-A9D6-DC0DADE672EF}" srcOrd="1" destOrd="0" presId="urn:microsoft.com/office/officeart/2005/8/layout/lProcess3"/>
    <dgm:cxn modelId="{C6238E75-B0B1-47FE-ADDF-E2BC745E3BA8}" type="presParOf" srcId="{6C99DD73-9206-4F11-B49D-7ECAEFEC67E6}" destId="{DFEE2222-9E49-4925-81D6-0AB294F28030}" srcOrd="2" destOrd="0" presId="urn:microsoft.com/office/officeart/2005/8/layout/lProcess3"/>
    <dgm:cxn modelId="{5B35223C-5838-4573-8C8C-ED3E399EC76B}" type="presParOf" srcId="{6C99DD73-9206-4F11-B49D-7ECAEFEC67E6}" destId="{C15C71D6-B579-44B1-B8CB-205F034D8659}" srcOrd="3" destOrd="0" presId="urn:microsoft.com/office/officeart/2005/8/layout/lProcess3"/>
    <dgm:cxn modelId="{1D1AD7CB-774C-40D1-AAB5-70337F8675BC}" type="presParOf" srcId="{6C99DD73-9206-4F11-B49D-7ECAEFEC67E6}" destId="{7419448D-6108-4A5F-9F8B-C72463B66EB4}" srcOrd="4" destOrd="0" presId="urn:microsoft.com/office/officeart/2005/8/layout/lProcess3"/>
    <dgm:cxn modelId="{0AC73BAD-FE6F-4163-A511-A49E6E0F77F1}" type="presParOf" srcId="{3DBCA8A9-3F1D-4BC4-A100-8035574A6B5E}" destId="{F358819D-FBF0-402D-B8FA-16C62FED7ECA}" srcOrd="3" destOrd="0" presId="urn:microsoft.com/office/officeart/2005/8/layout/lProcess3"/>
    <dgm:cxn modelId="{53F27646-0010-4770-8E3B-702B9F9C31FF}" type="presParOf" srcId="{3DBCA8A9-3F1D-4BC4-A100-8035574A6B5E}" destId="{52E43BC7-D4E6-4C86-91E4-96C9B0DB1A81}" srcOrd="4" destOrd="0" presId="urn:microsoft.com/office/officeart/2005/8/layout/lProcess3"/>
    <dgm:cxn modelId="{A9BAC433-EF7C-48DA-82E8-FAFC669153DB}" type="presParOf" srcId="{52E43BC7-D4E6-4C86-91E4-96C9B0DB1A81}" destId="{A5743695-D50B-4ED7-BC66-216530E23192}" srcOrd="0" destOrd="0" presId="urn:microsoft.com/office/officeart/2005/8/layout/lProcess3"/>
    <dgm:cxn modelId="{55EFEE57-FE14-41C4-82C4-E42B002BA046}" type="presParOf" srcId="{52E43BC7-D4E6-4C86-91E4-96C9B0DB1A81}" destId="{F236A312-2894-445E-BD34-38A19665A210}" srcOrd="1" destOrd="0" presId="urn:microsoft.com/office/officeart/2005/8/layout/lProcess3"/>
    <dgm:cxn modelId="{9C4C20DB-F0DC-4B50-9BEE-CCDEEACB8E54}" type="presParOf" srcId="{52E43BC7-D4E6-4C86-91E4-96C9B0DB1A81}" destId="{7271A0F1-A683-468D-B3FB-56DF316B9BBF}" srcOrd="2" destOrd="0" presId="urn:microsoft.com/office/officeart/2005/8/layout/lProcess3"/>
    <dgm:cxn modelId="{7FCD147E-E76A-403B-8F87-A36E786B5A59}" type="presParOf" srcId="{52E43BC7-D4E6-4C86-91E4-96C9B0DB1A81}" destId="{74773F0C-AB52-4894-AB25-6B3CFC942D60}" srcOrd="3" destOrd="0" presId="urn:microsoft.com/office/officeart/2005/8/layout/lProcess3"/>
    <dgm:cxn modelId="{BE0FF41D-854E-48A7-8B9A-0E894E1D49AE}" type="presParOf" srcId="{52E43BC7-D4E6-4C86-91E4-96C9B0DB1A81}" destId="{FF167C9A-7610-4111-A807-944CC147F11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51E22-090F-4CCE-9566-4D473B808730}" type="doc">
      <dgm:prSet loTypeId="urn:microsoft.com/office/officeart/2005/8/layout/b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F9DFF3CE-E3DF-405F-8A53-790EF73DB684}">
      <dgm:prSet phldrT="[文字]"/>
      <dgm:spPr/>
      <dgm:t>
        <a:bodyPr/>
        <a:lstStyle/>
        <a:p>
          <a:r>
            <a:rPr lang="zh-TW" altLang="en-US" dirty="0" smtClean="0"/>
            <a:t>從三人到七人</a:t>
          </a:r>
          <a:endParaRPr lang="zh-TW" altLang="en-US" dirty="0"/>
        </a:p>
      </dgm:t>
    </dgm:pt>
    <dgm:pt modelId="{3217AFFF-3F7D-4E1C-A9C3-7CC164DFFB84}" type="parTrans" cxnId="{6AC44E1A-E7EB-48BC-9A01-82132E79AB97}">
      <dgm:prSet/>
      <dgm:spPr/>
      <dgm:t>
        <a:bodyPr/>
        <a:lstStyle/>
        <a:p>
          <a:endParaRPr lang="zh-TW" altLang="en-US"/>
        </a:p>
      </dgm:t>
    </dgm:pt>
    <dgm:pt modelId="{A097C835-7B9D-4292-AF5D-F5C84F41052C}" type="sibTrans" cxnId="{6AC44E1A-E7EB-48BC-9A01-82132E79AB97}">
      <dgm:prSet/>
      <dgm:spPr/>
      <dgm:t>
        <a:bodyPr/>
        <a:lstStyle/>
        <a:p>
          <a:endParaRPr lang="zh-TW" altLang="en-US"/>
        </a:p>
      </dgm:t>
    </dgm:pt>
    <dgm:pt modelId="{500FEA9A-EC81-4EA6-96A9-514990CDF188}">
      <dgm:prSet phldrT="[文字]"/>
      <dgm:spPr/>
      <dgm:t>
        <a:bodyPr/>
        <a:lstStyle/>
        <a:p>
          <a:r>
            <a:rPr lang="zh-TW" altLang="en-US" dirty="0" smtClean="0"/>
            <a:t>每周共備</a:t>
          </a:r>
          <a:endParaRPr lang="zh-TW" altLang="en-US" dirty="0"/>
        </a:p>
      </dgm:t>
    </dgm:pt>
    <dgm:pt modelId="{2D6CB7FB-7EEA-4EC8-9670-C071B5AF334C}" type="parTrans" cxnId="{D27FE531-9606-4546-8A82-32ABB6BD2C7E}">
      <dgm:prSet/>
      <dgm:spPr/>
      <dgm:t>
        <a:bodyPr/>
        <a:lstStyle/>
        <a:p>
          <a:endParaRPr lang="zh-TW" altLang="en-US"/>
        </a:p>
      </dgm:t>
    </dgm:pt>
    <dgm:pt modelId="{043F7FE6-374E-4FB0-9B2B-7795BBAC6733}" type="sibTrans" cxnId="{D27FE531-9606-4546-8A82-32ABB6BD2C7E}">
      <dgm:prSet/>
      <dgm:spPr/>
      <dgm:t>
        <a:bodyPr/>
        <a:lstStyle/>
        <a:p>
          <a:endParaRPr lang="zh-TW" altLang="en-US"/>
        </a:p>
      </dgm:t>
    </dgm:pt>
    <dgm:pt modelId="{EDFE4D68-1422-471C-B6DC-15FF3FE694D6}">
      <dgm:prSet phldrT="[文字]"/>
      <dgm:spPr/>
      <dgm:t>
        <a:bodyPr/>
        <a:lstStyle/>
        <a:p>
          <a:r>
            <a:rPr lang="zh-TW" altLang="en-US" dirty="0" smtClean="0"/>
            <a:t>觀課分享</a:t>
          </a:r>
          <a:endParaRPr lang="zh-TW" altLang="en-US" dirty="0"/>
        </a:p>
      </dgm:t>
    </dgm:pt>
    <dgm:pt modelId="{49398088-778A-4762-A80F-8BB2FFD5FBD9}" type="parTrans" cxnId="{7A093364-8F63-454E-9831-F3CB32AB5743}">
      <dgm:prSet/>
      <dgm:spPr/>
      <dgm:t>
        <a:bodyPr/>
        <a:lstStyle/>
        <a:p>
          <a:endParaRPr lang="zh-TW" altLang="en-US"/>
        </a:p>
      </dgm:t>
    </dgm:pt>
    <dgm:pt modelId="{F5A1B532-2C48-415E-9120-8FDE7C6003B8}" type="sibTrans" cxnId="{7A093364-8F63-454E-9831-F3CB32AB5743}">
      <dgm:prSet/>
      <dgm:spPr/>
      <dgm:t>
        <a:bodyPr/>
        <a:lstStyle/>
        <a:p>
          <a:endParaRPr lang="zh-TW" altLang="en-US"/>
        </a:p>
      </dgm:t>
    </dgm:pt>
    <dgm:pt modelId="{A1450A52-70BB-4D21-B420-CB514E89067E}">
      <dgm:prSet/>
      <dgm:spPr/>
      <dgm:t>
        <a:bodyPr/>
        <a:lstStyle/>
        <a:p>
          <a:r>
            <a:rPr lang="zh-TW" altLang="en-US" dirty="0" smtClean="0"/>
            <a:t>榮耀共享</a:t>
          </a:r>
          <a:endParaRPr lang="zh-TW" altLang="en-US" dirty="0"/>
        </a:p>
      </dgm:t>
    </dgm:pt>
    <dgm:pt modelId="{954C0106-5FC4-4C9E-9BCA-3DB53BB275D0}" type="parTrans" cxnId="{94F2FBB6-2104-496E-A501-CAE46C6D7F7E}">
      <dgm:prSet/>
      <dgm:spPr/>
      <dgm:t>
        <a:bodyPr/>
        <a:lstStyle/>
        <a:p>
          <a:endParaRPr lang="zh-TW" altLang="en-US"/>
        </a:p>
      </dgm:t>
    </dgm:pt>
    <dgm:pt modelId="{3A6E81EA-9DEA-4858-82ED-52D686985AA7}" type="sibTrans" cxnId="{94F2FBB6-2104-496E-A501-CAE46C6D7F7E}">
      <dgm:prSet/>
      <dgm:spPr/>
      <dgm:t>
        <a:bodyPr/>
        <a:lstStyle/>
        <a:p>
          <a:endParaRPr lang="zh-TW" altLang="en-US"/>
        </a:p>
      </dgm:t>
    </dgm:pt>
    <dgm:pt modelId="{04DFB9BC-4265-4F52-9C66-A836A4CF3D0A}">
      <dgm:prSet/>
      <dgm:spPr/>
      <dgm:t>
        <a:bodyPr/>
        <a:lstStyle/>
        <a:p>
          <a:r>
            <a:rPr lang="zh-TW" altLang="en-US" dirty="0" smtClean="0"/>
            <a:t>目標明確</a:t>
          </a:r>
          <a:endParaRPr lang="zh-TW" altLang="en-US" dirty="0"/>
        </a:p>
      </dgm:t>
    </dgm:pt>
    <dgm:pt modelId="{F322F8B8-023A-4895-9E8D-D8AC08A072F6}" type="parTrans" cxnId="{4A17FF64-3E99-43B2-A154-F137E3A26386}">
      <dgm:prSet/>
      <dgm:spPr/>
      <dgm:t>
        <a:bodyPr/>
        <a:lstStyle/>
        <a:p>
          <a:endParaRPr lang="zh-TW" altLang="en-US"/>
        </a:p>
      </dgm:t>
    </dgm:pt>
    <dgm:pt modelId="{72E1C1B8-8A0F-4B30-B690-C2377C7D916D}" type="sibTrans" cxnId="{4A17FF64-3E99-43B2-A154-F137E3A26386}">
      <dgm:prSet/>
      <dgm:spPr/>
      <dgm:t>
        <a:bodyPr/>
        <a:lstStyle/>
        <a:p>
          <a:endParaRPr lang="zh-TW" altLang="en-US"/>
        </a:p>
      </dgm:t>
    </dgm:pt>
    <dgm:pt modelId="{3EAAED8E-FB4E-48D9-9359-BDC250C728FC}">
      <dgm:prSet/>
      <dgm:spPr/>
      <dgm:t>
        <a:bodyPr/>
        <a:lstStyle/>
        <a:p>
          <a:r>
            <a:rPr lang="zh-TW" altLang="en-US" dirty="0" smtClean="0"/>
            <a:t>看到成長</a:t>
          </a:r>
          <a:endParaRPr lang="zh-TW" altLang="en-US" dirty="0"/>
        </a:p>
      </dgm:t>
    </dgm:pt>
    <dgm:pt modelId="{1AFE0455-F901-45A8-8F8A-350FA830C988}" type="parTrans" cxnId="{84BA6878-29BF-4270-9376-40C6B7C5BF5E}">
      <dgm:prSet/>
      <dgm:spPr/>
      <dgm:t>
        <a:bodyPr/>
        <a:lstStyle/>
        <a:p>
          <a:endParaRPr lang="zh-TW" altLang="en-US"/>
        </a:p>
      </dgm:t>
    </dgm:pt>
    <dgm:pt modelId="{267E0622-DAB9-444E-B5C9-A654FD93EAFA}" type="sibTrans" cxnId="{84BA6878-29BF-4270-9376-40C6B7C5BF5E}">
      <dgm:prSet/>
      <dgm:spPr/>
      <dgm:t>
        <a:bodyPr/>
        <a:lstStyle/>
        <a:p>
          <a:endParaRPr lang="zh-TW" altLang="en-US"/>
        </a:p>
      </dgm:t>
    </dgm:pt>
    <dgm:pt modelId="{2A298CC7-201C-4228-A541-7A621B16AABA}" type="pres">
      <dgm:prSet presAssocID="{6E751E22-090F-4CCE-9566-4D473B80873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F0FB73C-CA95-41E2-8332-8F75A20FC577}" type="pres">
      <dgm:prSet presAssocID="{F9DFF3CE-E3DF-405F-8A53-790EF73DB684}" presName="compNode" presStyleCnt="0"/>
      <dgm:spPr/>
    </dgm:pt>
    <dgm:pt modelId="{06EB2311-8F17-4B03-94C6-5F215DCAFF74}" type="pres">
      <dgm:prSet presAssocID="{F9DFF3CE-E3DF-405F-8A53-790EF73DB684}" presName="childRect" presStyleLbl="bgAcc1" presStyleIdx="0" presStyleCnt="6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62F8FC-8B90-4FDF-8C15-9C38FBEFBFA0}" type="pres">
      <dgm:prSet presAssocID="{F9DFF3CE-E3DF-405F-8A53-790EF73DB68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696AC3-4079-4B81-8CF2-7661E71CABE7}" type="pres">
      <dgm:prSet presAssocID="{F9DFF3CE-E3DF-405F-8A53-790EF73DB684}" presName="parentRect" presStyleLbl="alignNode1" presStyleIdx="0" presStyleCnt="6"/>
      <dgm:spPr/>
      <dgm:t>
        <a:bodyPr/>
        <a:lstStyle/>
        <a:p>
          <a:endParaRPr lang="zh-TW" altLang="en-US"/>
        </a:p>
      </dgm:t>
    </dgm:pt>
    <dgm:pt modelId="{C56462A0-54B1-43BF-BC99-4F40E983A8DE}" type="pres">
      <dgm:prSet presAssocID="{F9DFF3CE-E3DF-405F-8A53-790EF73DB684}" presName="adorn" presStyleLbl="fgAccFollowNode1" presStyleIdx="0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B9F9EAD4-8587-4767-B074-F359D13FA45F}" type="pres">
      <dgm:prSet presAssocID="{A097C835-7B9D-4292-AF5D-F5C84F41052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C65A099-1688-4288-BD63-DA0574ACAA72}" type="pres">
      <dgm:prSet presAssocID="{04DFB9BC-4265-4F52-9C66-A836A4CF3D0A}" presName="compNode" presStyleCnt="0"/>
      <dgm:spPr/>
    </dgm:pt>
    <dgm:pt modelId="{63D4FBBC-78BB-4F4B-B88B-494DCDF8ADB0}" type="pres">
      <dgm:prSet presAssocID="{04DFB9BC-4265-4F52-9C66-A836A4CF3D0A}" presName="childRect" presStyleLbl="bgAcc1" presStyleIdx="1" presStyleCnt="6">
        <dgm:presLayoutVars>
          <dgm:bulletEnabled val="1"/>
        </dgm:presLayoutVars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7D5FA6-E30B-4525-85B7-B48A2F92B601}" type="pres">
      <dgm:prSet presAssocID="{04DFB9BC-4265-4F52-9C66-A836A4CF3D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53DE47-D0DF-4C16-8791-A7DE107DDCDE}" type="pres">
      <dgm:prSet presAssocID="{04DFB9BC-4265-4F52-9C66-A836A4CF3D0A}" presName="parentRect" presStyleLbl="alignNode1" presStyleIdx="1" presStyleCnt="6"/>
      <dgm:spPr/>
      <dgm:t>
        <a:bodyPr/>
        <a:lstStyle/>
        <a:p>
          <a:endParaRPr lang="zh-TW" altLang="en-US"/>
        </a:p>
      </dgm:t>
    </dgm:pt>
    <dgm:pt modelId="{2AEF5774-9CB7-407A-89E0-5A201399300E}" type="pres">
      <dgm:prSet presAssocID="{04DFB9BC-4265-4F52-9C66-A836A4CF3D0A}" presName="adorn" presStyleLbl="fgAccFollowNode1" presStyleIdx="1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52D7F235-554E-42CA-A0C0-66256D0ED6EB}" type="pres">
      <dgm:prSet presAssocID="{72E1C1B8-8A0F-4B30-B690-C2377C7D916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37C4FE2-D399-49DF-A123-8131E966B118}" type="pres">
      <dgm:prSet presAssocID="{500FEA9A-EC81-4EA6-96A9-514990CDF188}" presName="compNode" presStyleCnt="0"/>
      <dgm:spPr/>
    </dgm:pt>
    <dgm:pt modelId="{47FE369E-4654-43DA-9279-AA61B40A024F}" type="pres">
      <dgm:prSet presAssocID="{500FEA9A-EC81-4EA6-96A9-514990CDF188}" presName="childRect" presStyleLbl="bgAcc1" presStyleIdx="2" presStyleCnt="6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23D611-4D09-4C04-8CC5-BCFF6928635E}" type="pres">
      <dgm:prSet presAssocID="{500FEA9A-EC81-4EA6-96A9-514990CDF18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2DFB0-D6C4-4BE6-ABF7-1BA20A9E2009}" type="pres">
      <dgm:prSet presAssocID="{500FEA9A-EC81-4EA6-96A9-514990CDF188}" presName="parentRect" presStyleLbl="alignNode1" presStyleIdx="2" presStyleCnt="6"/>
      <dgm:spPr/>
      <dgm:t>
        <a:bodyPr/>
        <a:lstStyle/>
        <a:p>
          <a:endParaRPr lang="zh-TW" altLang="en-US"/>
        </a:p>
      </dgm:t>
    </dgm:pt>
    <dgm:pt modelId="{F0DA3540-F98F-45F1-A652-251968DEB802}" type="pres">
      <dgm:prSet presAssocID="{500FEA9A-EC81-4EA6-96A9-514990CDF188}" presName="adorn" presStyleLbl="fgAccFollowNode1" presStyleIdx="2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86A15F3-4F3D-41D2-BC78-9FF8479881A0}" type="pres">
      <dgm:prSet presAssocID="{043F7FE6-374E-4FB0-9B2B-7795BBAC673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476FA07-3C59-42F3-8261-89066153B32F}" type="pres">
      <dgm:prSet presAssocID="{3EAAED8E-FB4E-48D9-9359-BDC250C728FC}" presName="compNode" presStyleCnt="0"/>
      <dgm:spPr/>
    </dgm:pt>
    <dgm:pt modelId="{528390DF-A63B-4E3C-B739-4C115CFE2125}" type="pres">
      <dgm:prSet presAssocID="{3EAAED8E-FB4E-48D9-9359-BDC250C728FC}" presName="childRect" presStyleLbl="bgAcc1" presStyleIdx="3" presStyleCnt="6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4760DD-9024-4BE7-A4F6-FA9B72E691B6}" type="pres">
      <dgm:prSet presAssocID="{3EAAED8E-FB4E-48D9-9359-BDC250C728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496596-2CA6-441F-BCD5-9F924893A282}" type="pres">
      <dgm:prSet presAssocID="{3EAAED8E-FB4E-48D9-9359-BDC250C728FC}" presName="parentRect" presStyleLbl="alignNode1" presStyleIdx="3" presStyleCnt="6"/>
      <dgm:spPr/>
      <dgm:t>
        <a:bodyPr/>
        <a:lstStyle/>
        <a:p>
          <a:endParaRPr lang="zh-TW" altLang="en-US"/>
        </a:p>
      </dgm:t>
    </dgm:pt>
    <dgm:pt modelId="{8666149C-1FBF-478C-BCA9-65EFA0B865A0}" type="pres">
      <dgm:prSet presAssocID="{3EAAED8E-FB4E-48D9-9359-BDC250C728FC}" presName="adorn" presStyleLbl="fgAccFollowNode1" presStyleIdx="3" presStyleCnt="6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E14DB88-C58A-492A-BB3E-41A95FAC1283}" type="pres">
      <dgm:prSet presAssocID="{267E0622-DAB9-444E-B5C9-A654FD93EAF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9A2439C-A008-474A-AEB0-C55C919B9FDD}" type="pres">
      <dgm:prSet presAssocID="{EDFE4D68-1422-471C-B6DC-15FF3FE694D6}" presName="compNode" presStyleCnt="0"/>
      <dgm:spPr/>
    </dgm:pt>
    <dgm:pt modelId="{44D2604A-C108-4D1A-8A94-206FD3CCED1A}" type="pres">
      <dgm:prSet presAssocID="{EDFE4D68-1422-471C-B6DC-15FF3FE694D6}" presName="childRect" presStyleLbl="bgAcc1" presStyleIdx="4" presStyleCnt="6" custScaleX="105759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1D9F96C-992B-4D2F-8EB2-3C29A08D94CB}" type="pres">
      <dgm:prSet presAssocID="{EDFE4D68-1422-471C-B6DC-15FF3FE694D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6DDFCD-CFD9-4754-8F8C-D3E51EF2720A}" type="pres">
      <dgm:prSet presAssocID="{EDFE4D68-1422-471C-B6DC-15FF3FE694D6}" presName="parentRect" presStyleLbl="alignNode1" presStyleIdx="4" presStyleCnt="6" custScaleX="102877"/>
      <dgm:spPr/>
      <dgm:t>
        <a:bodyPr/>
        <a:lstStyle/>
        <a:p>
          <a:endParaRPr lang="zh-TW" altLang="en-US"/>
        </a:p>
      </dgm:t>
    </dgm:pt>
    <dgm:pt modelId="{0F8644AB-0066-415D-8D59-466013122934}" type="pres">
      <dgm:prSet presAssocID="{EDFE4D68-1422-471C-B6DC-15FF3FE694D6}" presName="adorn" presStyleLbl="fgAccFollowNode1" presStyleIdx="4" presStyleCnt="6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015C37E-EFD4-4B12-8AD5-24F78E582DDE}" type="pres">
      <dgm:prSet presAssocID="{F5A1B532-2C48-415E-9120-8FDE7C6003B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02A3FED-B7F1-4DFA-B1D0-A06F0ADD0521}" type="pres">
      <dgm:prSet presAssocID="{A1450A52-70BB-4D21-B420-CB514E89067E}" presName="compNode" presStyleCnt="0"/>
      <dgm:spPr/>
    </dgm:pt>
    <dgm:pt modelId="{4D86B664-C4FA-4729-B807-FC2329C11F07}" type="pres">
      <dgm:prSet presAssocID="{A1450A52-70BB-4D21-B420-CB514E89067E}" presName="childRect" presStyleLbl="bgAcc1" presStyleIdx="5" presStyleCnt="6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5B96FF9-9A7C-4681-A3CF-695721D68CAA}" type="pres">
      <dgm:prSet presAssocID="{A1450A52-70BB-4D21-B420-CB514E89067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42C9A3-4A7A-47F7-A0B9-4F858B7E2FB9}" type="pres">
      <dgm:prSet presAssocID="{A1450A52-70BB-4D21-B420-CB514E89067E}" presName="parentRect" presStyleLbl="alignNode1" presStyleIdx="5" presStyleCnt="6"/>
      <dgm:spPr/>
      <dgm:t>
        <a:bodyPr/>
        <a:lstStyle/>
        <a:p>
          <a:endParaRPr lang="zh-TW" altLang="en-US"/>
        </a:p>
      </dgm:t>
    </dgm:pt>
    <dgm:pt modelId="{30F61D03-9D30-4DD1-A4D5-21054C9849A4}" type="pres">
      <dgm:prSet presAssocID="{A1450A52-70BB-4D21-B420-CB514E89067E}" presName="adorn" presStyleLbl="fgAccFollowNode1" presStyleIdx="5" presStyleCnt="6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3DDC3B9A-B271-4991-81A9-6849A1B436B8}" type="presOf" srcId="{EDFE4D68-1422-471C-B6DC-15FF3FE694D6}" destId="{F36DDFCD-CFD9-4754-8F8C-D3E51EF2720A}" srcOrd="1" destOrd="0" presId="urn:microsoft.com/office/officeart/2005/8/layout/bList2"/>
    <dgm:cxn modelId="{CF9F3DEE-D159-4210-9EAB-B55A283C18BF}" type="presOf" srcId="{500FEA9A-EC81-4EA6-96A9-514990CDF188}" destId="{FE02DFB0-D6C4-4BE6-ABF7-1BA20A9E2009}" srcOrd="1" destOrd="0" presId="urn:microsoft.com/office/officeart/2005/8/layout/bList2"/>
    <dgm:cxn modelId="{E5AE9FF2-C058-481E-9088-1A4F62D39A25}" type="presOf" srcId="{F9DFF3CE-E3DF-405F-8A53-790EF73DB684}" destId="{CF696AC3-4079-4B81-8CF2-7661E71CABE7}" srcOrd="1" destOrd="0" presId="urn:microsoft.com/office/officeart/2005/8/layout/bList2"/>
    <dgm:cxn modelId="{4A17FF64-3E99-43B2-A154-F137E3A26386}" srcId="{6E751E22-090F-4CCE-9566-4D473B808730}" destId="{04DFB9BC-4265-4F52-9C66-A836A4CF3D0A}" srcOrd="1" destOrd="0" parTransId="{F322F8B8-023A-4895-9E8D-D8AC08A072F6}" sibTransId="{72E1C1B8-8A0F-4B30-B690-C2377C7D916D}"/>
    <dgm:cxn modelId="{D27FE531-9606-4546-8A82-32ABB6BD2C7E}" srcId="{6E751E22-090F-4CCE-9566-4D473B808730}" destId="{500FEA9A-EC81-4EA6-96A9-514990CDF188}" srcOrd="2" destOrd="0" parTransId="{2D6CB7FB-7EEA-4EC8-9670-C071B5AF334C}" sibTransId="{043F7FE6-374E-4FB0-9B2B-7795BBAC6733}"/>
    <dgm:cxn modelId="{7A093364-8F63-454E-9831-F3CB32AB5743}" srcId="{6E751E22-090F-4CCE-9566-4D473B808730}" destId="{EDFE4D68-1422-471C-B6DC-15FF3FE694D6}" srcOrd="4" destOrd="0" parTransId="{49398088-778A-4762-A80F-8BB2FFD5FBD9}" sibTransId="{F5A1B532-2C48-415E-9120-8FDE7C6003B8}"/>
    <dgm:cxn modelId="{00B15E89-18DA-4793-9672-41783428EBD6}" type="presOf" srcId="{6E751E22-090F-4CCE-9566-4D473B808730}" destId="{2A298CC7-201C-4228-A541-7A621B16AABA}" srcOrd="0" destOrd="0" presId="urn:microsoft.com/office/officeart/2005/8/layout/bList2"/>
    <dgm:cxn modelId="{3C99D4AF-1C8C-4E34-97E5-5A5788374AFC}" type="presOf" srcId="{3EAAED8E-FB4E-48D9-9359-BDC250C728FC}" destId="{A44760DD-9024-4BE7-A4F6-FA9B72E691B6}" srcOrd="0" destOrd="0" presId="urn:microsoft.com/office/officeart/2005/8/layout/bList2"/>
    <dgm:cxn modelId="{A64D4B93-62EB-4831-9CB3-770035E29226}" type="presOf" srcId="{04DFB9BC-4265-4F52-9C66-A836A4CF3D0A}" destId="{E67D5FA6-E30B-4525-85B7-B48A2F92B601}" srcOrd="0" destOrd="0" presId="urn:microsoft.com/office/officeart/2005/8/layout/bList2"/>
    <dgm:cxn modelId="{84BA6878-29BF-4270-9376-40C6B7C5BF5E}" srcId="{6E751E22-090F-4CCE-9566-4D473B808730}" destId="{3EAAED8E-FB4E-48D9-9359-BDC250C728FC}" srcOrd="3" destOrd="0" parTransId="{1AFE0455-F901-45A8-8F8A-350FA830C988}" sibTransId="{267E0622-DAB9-444E-B5C9-A654FD93EAFA}"/>
    <dgm:cxn modelId="{35A5CBE5-45E4-4B19-B8E3-0BDA80CFD261}" type="presOf" srcId="{A1450A52-70BB-4D21-B420-CB514E89067E}" destId="{1842C9A3-4A7A-47F7-A0B9-4F858B7E2FB9}" srcOrd="1" destOrd="0" presId="urn:microsoft.com/office/officeart/2005/8/layout/bList2"/>
    <dgm:cxn modelId="{AFA2C0EF-A1A1-4F94-AB6B-D8AC6290876B}" type="presOf" srcId="{EDFE4D68-1422-471C-B6DC-15FF3FE694D6}" destId="{91D9F96C-992B-4D2F-8EB2-3C29A08D94CB}" srcOrd="0" destOrd="0" presId="urn:microsoft.com/office/officeart/2005/8/layout/bList2"/>
    <dgm:cxn modelId="{9DD66471-7DA4-4710-9DC8-4BA687A807D3}" type="presOf" srcId="{F5A1B532-2C48-415E-9120-8FDE7C6003B8}" destId="{C015C37E-EFD4-4B12-8AD5-24F78E582DDE}" srcOrd="0" destOrd="0" presId="urn:microsoft.com/office/officeart/2005/8/layout/bList2"/>
    <dgm:cxn modelId="{931B6620-BA21-4970-9E69-EBA26DF5BC46}" type="presOf" srcId="{267E0622-DAB9-444E-B5C9-A654FD93EAFA}" destId="{1E14DB88-C58A-492A-BB3E-41A95FAC1283}" srcOrd="0" destOrd="0" presId="urn:microsoft.com/office/officeart/2005/8/layout/bList2"/>
    <dgm:cxn modelId="{6AC44E1A-E7EB-48BC-9A01-82132E79AB97}" srcId="{6E751E22-090F-4CCE-9566-4D473B808730}" destId="{F9DFF3CE-E3DF-405F-8A53-790EF73DB684}" srcOrd="0" destOrd="0" parTransId="{3217AFFF-3F7D-4E1C-A9C3-7CC164DFFB84}" sibTransId="{A097C835-7B9D-4292-AF5D-F5C84F41052C}"/>
    <dgm:cxn modelId="{85340192-58E2-4316-B544-A82528FB2726}" type="presOf" srcId="{F9DFF3CE-E3DF-405F-8A53-790EF73DB684}" destId="{EC62F8FC-8B90-4FDF-8C15-9C38FBEFBFA0}" srcOrd="0" destOrd="0" presId="urn:microsoft.com/office/officeart/2005/8/layout/bList2"/>
    <dgm:cxn modelId="{5BF20A48-AF38-49E0-8C19-E67443F02B30}" type="presOf" srcId="{A097C835-7B9D-4292-AF5D-F5C84F41052C}" destId="{B9F9EAD4-8587-4767-B074-F359D13FA45F}" srcOrd="0" destOrd="0" presId="urn:microsoft.com/office/officeart/2005/8/layout/bList2"/>
    <dgm:cxn modelId="{703E90A6-898B-46AA-AB4F-BADEFEEE4B4A}" type="presOf" srcId="{043F7FE6-374E-4FB0-9B2B-7795BBAC6733}" destId="{086A15F3-4F3D-41D2-BC78-9FF8479881A0}" srcOrd="0" destOrd="0" presId="urn:microsoft.com/office/officeart/2005/8/layout/bList2"/>
    <dgm:cxn modelId="{A2FEFDF0-DB7E-48E4-BAE6-F557A3ADEB3E}" type="presOf" srcId="{500FEA9A-EC81-4EA6-96A9-514990CDF188}" destId="{5C23D611-4D09-4C04-8CC5-BCFF6928635E}" srcOrd="0" destOrd="0" presId="urn:microsoft.com/office/officeart/2005/8/layout/bList2"/>
    <dgm:cxn modelId="{8D7007FA-D383-4FC9-B72C-DA7214355B2C}" type="presOf" srcId="{72E1C1B8-8A0F-4B30-B690-C2377C7D916D}" destId="{52D7F235-554E-42CA-A0C0-66256D0ED6EB}" srcOrd="0" destOrd="0" presId="urn:microsoft.com/office/officeart/2005/8/layout/bList2"/>
    <dgm:cxn modelId="{94F2FBB6-2104-496E-A501-CAE46C6D7F7E}" srcId="{6E751E22-090F-4CCE-9566-4D473B808730}" destId="{A1450A52-70BB-4D21-B420-CB514E89067E}" srcOrd="5" destOrd="0" parTransId="{954C0106-5FC4-4C9E-9BCA-3DB53BB275D0}" sibTransId="{3A6E81EA-9DEA-4858-82ED-52D686985AA7}"/>
    <dgm:cxn modelId="{DCD6E98A-7A02-4D7C-B060-62119BA2CA84}" type="presOf" srcId="{3EAAED8E-FB4E-48D9-9359-BDC250C728FC}" destId="{76496596-2CA6-441F-BCD5-9F924893A282}" srcOrd="1" destOrd="0" presId="urn:microsoft.com/office/officeart/2005/8/layout/bList2"/>
    <dgm:cxn modelId="{E9FDA0CD-25A5-41DC-A274-A5A15DC00903}" type="presOf" srcId="{A1450A52-70BB-4D21-B420-CB514E89067E}" destId="{95B96FF9-9A7C-4681-A3CF-695721D68CAA}" srcOrd="0" destOrd="0" presId="urn:microsoft.com/office/officeart/2005/8/layout/bList2"/>
    <dgm:cxn modelId="{112C1C55-C32F-4B14-824A-C28E86C85561}" type="presOf" srcId="{04DFB9BC-4265-4F52-9C66-A836A4CF3D0A}" destId="{A653DE47-D0DF-4C16-8791-A7DE107DDCDE}" srcOrd="1" destOrd="0" presId="urn:microsoft.com/office/officeart/2005/8/layout/bList2"/>
    <dgm:cxn modelId="{64303B8A-8861-4B2D-9064-A775FCD71A25}" type="presParOf" srcId="{2A298CC7-201C-4228-A541-7A621B16AABA}" destId="{9F0FB73C-CA95-41E2-8332-8F75A20FC577}" srcOrd="0" destOrd="0" presId="urn:microsoft.com/office/officeart/2005/8/layout/bList2"/>
    <dgm:cxn modelId="{A1C805C7-C368-4A64-9A65-9811F1D41268}" type="presParOf" srcId="{9F0FB73C-CA95-41E2-8332-8F75A20FC577}" destId="{06EB2311-8F17-4B03-94C6-5F215DCAFF74}" srcOrd="0" destOrd="0" presId="urn:microsoft.com/office/officeart/2005/8/layout/bList2"/>
    <dgm:cxn modelId="{02351100-8F6C-4E81-9D46-958551FB1387}" type="presParOf" srcId="{9F0FB73C-CA95-41E2-8332-8F75A20FC577}" destId="{EC62F8FC-8B90-4FDF-8C15-9C38FBEFBFA0}" srcOrd="1" destOrd="0" presId="urn:microsoft.com/office/officeart/2005/8/layout/bList2"/>
    <dgm:cxn modelId="{B1929761-4013-4390-8A7B-4641966104BC}" type="presParOf" srcId="{9F0FB73C-CA95-41E2-8332-8F75A20FC577}" destId="{CF696AC3-4079-4B81-8CF2-7661E71CABE7}" srcOrd="2" destOrd="0" presId="urn:microsoft.com/office/officeart/2005/8/layout/bList2"/>
    <dgm:cxn modelId="{909E1A10-7E3A-4424-BD87-8FF962777EAC}" type="presParOf" srcId="{9F0FB73C-CA95-41E2-8332-8F75A20FC577}" destId="{C56462A0-54B1-43BF-BC99-4F40E983A8DE}" srcOrd="3" destOrd="0" presId="urn:microsoft.com/office/officeart/2005/8/layout/bList2"/>
    <dgm:cxn modelId="{B43FA3E8-40BC-422C-9762-957895966388}" type="presParOf" srcId="{2A298CC7-201C-4228-A541-7A621B16AABA}" destId="{B9F9EAD4-8587-4767-B074-F359D13FA45F}" srcOrd="1" destOrd="0" presId="urn:microsoft.com/office/officeart/2005/8/layout/bList2"/>
    <dgm:cxn modelId="{A38DF45C-D681-4997-9CAD-848D998709D9}" type="presParOf" srcId="{2A298CC7-201C-4228-A541-7A621B16AABA}" destId="{4C65A099-1688-4288-BD63-DA0574ACAA72}" srcOrd="2" destOrd="0" presId="urn:microsoft.com/office/officeart/2005/8/layout/bList2"/>
    <dgm:cxn modelId="{92F7A0F6-97AC-4280-A9FB-1D73BC612153}" type="presParOf" srcId="{4C65A099-1688-4288-BD63-DA0574ACAA72}" destId="{63D4FBBC-78BB-4F4B-B88B-494DCDF8ADB0}" srcOrd="0" destOrd="0" presId="urn:microsoft.com/office/officeart/2005/8/layout/bList2"/>
    <dgm:cxn modelId="{924563E2-E5C4-43B1-BB79-26EEFC496D0E}" type="presParOf" srcId="{4C65A099-1688-4288-BD63-DA0574ACAA72}" destId="{E67D5FA6-E30B-4525-85B7-B48A2F92B601}" srcOrd="1" destOrd="0" presId="urn:microsoft.com/office/officeart/2005/8/layout/bList2"/>
    <dgm:cxn modelId="{E939FE5B-2E6E-4D8F-B01B-6F53937B90A2}" type="presParOf" srcId="{4C65A099-1688-4288-BD63-DA0574ACAA72}" destId="{A653DE47-D0DF-4C16-8791-A7DE107DDCDE}" srcOrd="2" destOrd="0" presId="urn:microsoft.com/office/officeart/2005/8/layout/bList2"/>
    <dgm:cxn modelId="{063187BA-558D-41E8-8824-161FAF8EA420}" type="presParOf" srcId="{4C65A099-1688-4288-BD63-DA0574ACAA72}" destId="{2AEF5774-9CB7-407A-89E0-5A201399300E}" srcOrd="3" destOrd="0" presId="urn:microsoft.com/office/officeart/2005/8/layout/bList2"/>
    <dgm:cxn modelId="{78E5B08E-ECE7-49C2-B006-92F0B76F8FBD}" type="presParOf" srcId="{2A298CC7-201C-4228-A541-7A621B16AABA}" destId="{52D7F235-554E-42CA-A0C0-66256D0ED6EB}" srcOrd="3" destOrd="0" presId="urn:microsoft.com/office/officeart/2005/8/layout/bList2"/>
    <dgm:cxn modelId="{5A8533CA-850F-4428-9E68-214DD9910FA4}" type="presParOf" srcId="{2A298CC7-201C-4228-A541-7A621B16AABA}" destId="{C37C4FE2-D399-49DF-A123-8131E966B118}" srcOrd="4" destOrd="0" presId="urn:microsoft.com/office/officeart/2005/8/layout/bList2"/>
    <dgm:cxn modelId="{693E9A3F-223B-4460-95A8-C244715FCF70}" type="presParOf" srcId="{C37C4FE2-D399-49DF-A123-8131E966B118}" destId="{47FE369E-4654-43DA-9279-AA61B40A024F}" srcOrd="0" destOrd="0" presId="urn:microsoft.com/office/officeart/2005/8/layout/bList2"/>
    <dgm:cxn modelId="{DF107C5C-E30E-4656-9C02-5A252DCE5526}" type="presParOf" srcId="{C37C4FE2-D399-49DF-A123-8131E966B118}" destId="{5C23D611-4D09-4C04-8CC5-BCFF6928635E}" srcOrd="1" destOrd="0" presId="urn:microsoft.com/office/officeart/2005/8/layout/bList2"/>
    <dgm:cxn modelId="{0F4E22AB-3B53-4C69-89CA-5DFADAC058D7}" type="presParOf" srcId="{C37C4FE2-D399-49DF-A123-8131E966B118}" destId="{FE02DFB0-D6C4-4BE6-ABF7-1BA20A9E2009}" srcOrd="2" destOrd="0" presId="urn:microsoft.com/office/officeart/2005/8/layout/bList2"/>
    <dgm:cxn modelId="{E06BB973-6AEC-45DC-9114-2B5F65D92B72}" type="presParOf" srcId="{C37C4FE2-D399-49DF-A123-8131E966B118}" destId="{F0DA3540-F98F-45F1-A652-251968DEB802}" srcOrd="3" destOrd="0" presId="urn:microsoft.com/office/officeart/2005/8/layout/bList2"/>
    <dgm:cxn modelId="{07CFB9E9-C29B-4CEC-B68D-F1F31660F107}" type="presParOf" srcId="{2A298CC7-201C-4228-A541-7A621B16AABA}" destId="{086A15F3-4F3D-41D2-BC78-9FF8479881A0}" srcOrd="5" destOrd="0" presId="urn:microsoft.com/office/officeart/2005/8/layout/bList2"/>
    <dgm:cxn modelId="{6519CF2D-B81C-4879-97D1-B6919275953A}" type="presParOf" srcId="{2A298CC7-201C-4228-A541-7A621B16AABA}" destId="{3476FA07-3C59-42F3-8261-89066153B32F}" srcOrd="6" destOrd="0" presId="urn:microsoft.com/office/officeart/2005/8/layout/bList2"/>
    <dgm:cxn modelId="{74B94312-B392-4509-9742-2B79AF8632DA}" type="presParOf" srcId="{3476FA07-3C59-42F3-8261-89066153B32F}" destId="{528390DF-A63B-4E3C-B739-4C115CFE2125}" srcOrd="0" destOrd="0" presId="urn:microsoft.com/office/officeart/2005/8/layout/bList2"/>
    <dgm:cxn modelId="{03D3AE3B-563F-4704-B1F9-B4BBEF210CA5}" type="presParOf" srcId="{3476FA07-3C59-42F3-8261-89066153B32F}" destId="{A44760DD-9024-4BE7-A4F6-FA9B72E691B6}" srcOrd="1" destOrd="0" presId="urn:microsoft.com/office/officeart/2005/8/layout/bList2"/>
    <dgm:cxn modelId="{2A7B3E58-6766-4310-AAA6-2A66E868174B}" type="presParOf" srcId="{3476FA07-3C59-42F3-8261-89066153B32F}" destId="{76496596-2CA6-441F-BCD5-9F924893A282}" srcOrd="2" destOrd="0" presId="urn:microsoft.com/office/officeart/2005/8/layout/bList2"/>
    <dgm:cxn modelId="{FCFB3010-F6B0-494D-B1F4-C6CF9F89EAC3}" type="presParOf" srcId="{3476FA07-3C59-42F3-8261-89066153B32F}" destId="{8666149C-1FBF-478C-BCA9-65EFA0B865A0}" srcOrd="3" destOrd="0" presId="urn:microsoft.com/office/officeart/2005/8/layout/bList2"/>
    <dgm:cxn modelId="{9228509A-69B9-4328-BE16-8B0CFA8DD5D1}" type="presParOf" srcId="{2A298CC7-201C-4228-A541-7A621B16AABA}" destId="{1E14DB88-C58A-492A-BB3E-41A95FAC1283}" srcOrd="7" destOrd="0" presId="urn:microsoft.com/office/officeart/2005/8/layout/bList2"/>
    <dgm:cxn modelId="{9C62D28D-4F2B-43AB-A72B-262F45C69441}" type="presParOf" srcId="{2A298CC7-201C-4228-A541-7A621B16AABA}" destId="{19A2439C-A008-474A-AEB0-C55C919B9FDD}" srcOrd="8" destOrd="0" presId="urn:microsoft.com/office/officeart/2005/8/layout/bList2"/>
    <dgm:cxn modelId="{F20DD765-89AF-4333-97B9-1CE599D0F19B}" type="presParOf" srcId="{19A2439C-A008-474A-AEB0-C55C919B9FDD}" destId="{44D2604A-C108-4D1A-8A94-206FD3CCED1A}" srcOrd="0" destOrd="0" presId="urn:microsoft.com/office/officeart/2005/8/layout/bList2"/>
    <dgm:cxn modelId="{1DA43B2E-D10D-4F4B-A89A-B0FF6C107AA0}" type="presParOf" srcId="{19A2439C-A008-474A-AEB0-C55C919B9FDD}" destId="{91D9F96C-992B-4D2F-8EB2-3C29A08D94CB}" srcOrd="1" destOrd="0" presId="urn:microsoft.com/office/officeart/2005/8/layout/bList2"/>
    <dgm:cxn modelId="{AB92AACC-3EF1-4BE1-9A23-0903B5A0C3C9}" type="presParOf" srcId="{19A2439C-A008-474A-AEB0-C55C919B9FDD}" destId="{F36DDFCD-CFD9-4754-8F8C-D3E51EF2720A}" srcOrd="2" destOrd="0" presId="urn:microsoft.com/office/officeart/2005/8/layout/bList2"/>
    <dgm:cxn modelId="{9904CAF9-08BE-4B74-9C43-F8F979C877FA}" type="presParOf" srcId="{19A2439C-A008-474A-AEB0-C55C919B9FDD}" destId="{0F8644AB-0066-415D-8D59-466013122934}" srcOrd="3" destOrd="0" presId="urn:microsoft.com/office/officeart/2005/8/layout/bList2"/>
    <dgm:cxn modelId="{047BF2D2-313D-46C7-9E49-FB9CAE666C40}" type="presParOf" srcId="{2A298CC7-201C-4228-A541-7A621B16AABA}" destId="{C015C37E-EFD4-4B12-8AD5-24F78E582DDE}" srcOrd="9" destOrd="0" presId="urn:microsoft.com/office/officeart/2005/8/layout/bList2"/>
    <dgm:cxn modelId="{B3A5D65B-A36C-4B9E-B145-15272AAB0C63}" type="presParOf" srcId="{2A298CC7-201C-4228-A541-7A621B16AABA}" destId="{902A3FED-B7F1-4DFA-B1D0-A06F0ADD0521}" srcOrd="10" destOrd="0" presId="urn:microsoft.com/office/officeart/2005/8/layout/bList2"/>
    <dgm:cxn modelId="{8C5C92F9-B1E0-44E0-B875-A06FE3F2BEC0}" type="presParOf" srcId="{902A3FED-B7F1-4DFA-B1D0-A06F0ADD0521}" destId="{4D86B664-C4FA-4729-B807-FC2329C11F07}" srcOrd="0" destOrd="0" presId="urn:microsoft.com/office/officeart/2005/8/layout/bList2"/>
    <dgm:cxn modelId="{6E0EEC31-0A4D-4488-A284-CED0FC3E0E7A}" type="presParOf" srcId="{902A3FED-B7F1-4DFA-B1D0-A06F0ADD0521}" destId="{95B96FF9-9A7C-4681-A3CF-695721D68CAA}" srcOrd="1" destOrd="0" presId="urn:microsoft.com/office/officeart/2005/8/layout/bList2"/>
    <dgm:cxn modelId="{DD6AF2F9-F599-48D3-96F8-24F6DB8B9193}" type="presParOf" srcId="{902A3FED-B7F1-4DFA-B1D0-A06F0ADD0521}" destId="{1842C9A3-4A7A-47F7-A0B9-4F858B7E2FB9}" srcOrd="2" destOrd="0" presId="urn:microsoft.com/office/officeart/2005/8/layout/bList2"/>
    <dgm:cxn modelId="{967507AC-4D03-4726-885D-F71441F96AFA}" type="presParOf" srcId="{902A3FED-B7F1-4DFA-B1D0-A06F0ADD0521}" destId="{30F61D03-9D30-4DD1-A4D5-21054C9849A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BF197A-9467-4CC0-98DC-D8854EB44BCA}" type="doc">
      <dgm:prSet loTypeId="urn:microsoft.com/office/officeart/2005/8/layout/bList2" loCatId="list" qsTypeId="urn:microsoft.com/office/officeart/2005/8/quickstyle/simple1" qsCatId="simple" csTypeId="urn:microsoft.com/office/officeart/2005/8/colors/accent2_2" csCatId="accent2" phldr="1"/>
      <dgm:spPr/>
    </dgm:pt>
    <dgm:pt modelId="{E436FF3E-5882-47F6-A600-1EDBFA5AACD1}">
      <dgm:prSet phldrT="[文字]"/>
      <dgm:spPr/>
      <dgm:t>
        <a:bodyPr/>
        <a:lstStyle/>
        <a:p>
          <a:r>
            <a:rPr lang="zh-TW" altLang="en-US" dirty="0" smtClean="0"/>
            <a:t>局</a:t>
          </a:r>
          <a:r>
            <a:rPr lang="en-US" altLang="zh-TW" dirty="0" smtClean="0"/>
            <a:t>+</a:t>
          </a:r>
          <a:r>
            <a:rPr lang="zh-TW" altLang="en-US" dirty="0" smtClean="0"/>
            <a:t>五校</a:t>
          </a:r>
          <a:endParaRPr lang="en-US" altLang="zh-TW" dirty="0" smtClean="0"/>
        </a:p>
        <a:p>
          <a:r>
            <a:rPr lang="zh-TW" altLang="en-US" dirty="0" smtClean="0"/>
            <a:t>共好合作</a:t>
          </a:r>
          <a:endParaRPr lang="zh-TW" altLang="en-US" dirty="0"/>
        </a:p>
      </dgm:t>
    </dgm:pt>
    <dgm:pt modelId="{D339F342-07BD-490C-B93D-CAD0CF5D15EA}" type="parTrans" cxnId="{3A02A42A-1177-4FD8-8087-0237459D19C6}">
      <dgm:prSet/>
      <dgm:spPr/>
      <dgm:t>
        <a:bodyPr/>
        <a:lstStyle/>
        <a:p>
          <a:endParaRPr lang="zh-TW" altLang="en-US"/>
        </a:p>
      </dgm:t>
    </dgm:pt>
    <dgm:pt modelId="{CD43E5DC-40A2-4D46-B7F3-F033358F7D75}" type="sibTrans" cxnId="{3A02A42A-1177-4FD8-8087-0237459D19C6}">
      <dgm:prSet/>
      <dgm:spPr/>
      <dgm:t>
        <a:bodyPr/>
        <a:lstStyle/>
        <a:p>
          <a:endParaRPr lang="zh-TW" altLang="en-US"/>
        </a:p>
      </dgm:t>
    </dgm:pt>
    <dgm:pt modelId="{B201B2D1-6CCE-4CB8-A5FD-9D5A75697FBB}">
      <dgm:prSet phldrT="[文字]"/>
      <dgm:spPr/>
      <dgm:t>
        <a:bodyPr/>
        <a:lstStyle/>
        <a:p>
          <a:r>
            <a:rPr lang="zh-TW" altLang="en-US" dirty="0" smtClean="0"/>
            <a:t>活動規劃</a:t>
          </a:r>
          <a:endParaRPr lang="zh-TW" altLang="en-US" dirty="0"/>
        </a:p>
      </dgm:t>
    </dgm:pt>
    <dgm:pt modelId="{1642F222-66F0-414C-A2DC-967847EB32C9}" type="parTrans" cxnId="{BA66B4C3-170B-4FAB-B233-2B3AE9B270F0}">
      <dgm:prSet/>
      <dgm:spPr/>
      <dgm:t>
        <a:bodyPr/>
        <a:lstStyle/>
        <a:p>
          <a:endParaRPr lang="zh-TW" altLang="en-US"/>
        </a:p>
      </dgm:t>
    </dgm:pt>
    <dgm:pt modelId="{8F93461C-3251-4A78-8E0E-EAD213A151FD}" type="sibTrans" cxnId="{BA66B4C3-170B-4FAB-B233-2B3AE9B270F0}">
      <dgm:prSet/>
      <dgm:spPr/>
      <dgm:t>
        <a:bodyPr/>
        <a:lstStyle/>
        <a:p>
          <a:endParaRPr lang="zh-TW" altLang="en-US"/>
        </a:p>
      </dgm:t>
    </dgm:pt>
    <dgm:pt modelId="{30345500-06C2-49B9-B329-CC540967AC06}">
      <dgm:prSet phldrT="[文字]"/>
      <dgm:spPr/>
      <dgm:t>
        <a:bodyPr/>
        <a:lstStyle/>
        <a:p>
          <a:r>
            <a:rPr lang="zh-TW" altLang="en-US" dirty="0" smtClean="0"/>
            <a:t>工作坊教學</a:t>
          </a:r>
          <a:endParaRPr lang="en-US" altLang="zh-TW" dirty="0" smtClean="0"/>
        </a:p>
      </dgm:t>
    </dgm:pt>
    <dgm:pt modelId="{2233874D-4E6F-47A4-97A0-ECAE4ED606ED}" type="parTrans" cxnId="{CCC6E97F-F0FC-4AAC-96EE-88D43A3218E7}">
      <dgm:prSet/>
      <dgm:spPr/>
      <dgm:t>
        <a:bodyPr/>
        <a:lstStyle/>
        <a:p>
          <a:endParaRPr lang="zh-TW" altLang="en-US"/>
        </a:p>
      </dgm:t>
    </dgm:pt>
    <dgm:pt modelId="{8F5FC4A3-296F-4C13-96E5-CD5FF472DC71}" type="sibTrans" cxnId="{CCC6E97F-F0FC-4AAC-96EE-88D43A3218E7}">
      <dgm:prSet/>
      <dgm:spPr/>
      <dgm:t>
        <a:bodyPr/>
        <a:lstStyle/>
        <a:p>
          <a:endParaRPr lang="zh-TW" altLang="en-US"/>
        </a:p>
      </dgm:t>
    </dgm:pt>
    <dgm:pt modelId="{5DA69DB0-723F-424A-BB11-FF11F26D07F7}">
      <dgm:prSet phldrT="[文字]"/>
      <dgm:spPr/>
      <dgm:t>
        <a:bodyPr/>
        <a:lstStyle/>
        <a:p>
          <a:r>
            <a:rPr lang="zh-TW" altLang="en-US" dirty="0" smtClean="0"/>
            <a:t>技高和國中擴散</a:t>
          </a:r>
          <a:endParaRPr lang="en-US" altLang="zh-TW" dirty="0" smtClean="0"/>
        </a:p>
      </dgm:t>
    </dgm:pt>
    <dgm:pt modelId="{063B6E6E-6952-43FE-940B-77D12451B704}" type="parTrans" cxnId="{B803C43A-F0A1-4FA6-BF00-47D8EE9A7E7D}">
      <dgm:prSet/>
      <dgm:spPr/>
      <dgm:t>
        <a:bodyPr/>
        <a:lstStyle/>
        <a:p>
          <a:endParaRPr lang="zh-TW" altLang="en-US"/>
        </a:p>
      </dgm:t>
    </dgm:pt>
    <dgm:pt modelId="{ACD8C5AB-23FD-47B0-8E7C-A9FA3C455A1F}" type="sibTrans" cxnId="{B803C43A-F0A1-4FA6-BF00-47D8EE9A7E7D}">
      <dgm:prSet/>
      <dgm:spPr/>
      <dgm:t>
        <a:bodyPr/>
        <a:lstStyle/>
        <a:p>
          <a:endParaRPr lang="zh-TW" altLang="en-US"/>
        </a:p>
      </dgm:t>
    </dgm:pt>
    <dgm:pt modelId="{9691398B-5E59-47A1-A2E5-9FC199414A0D}">
      <dgm:prSet phldrT="[文字]"/>
      <dgm:spPr/>
      <dgm:t>
        <a:bodyPr/>
        <a:lstStyle/>
        <a:p>
          <a:r>
            <a:rPr lang="zh-TW" altLang="en-US" dirty="0" smtClean="0"/>
            <a:t>團隊就是力量</a:t>
          </a:r>
          <a:endParaRPr lang="en-US" altLang="zh-TW" dirty="0" smtClean="0"/>
        </a:p>
      </dgm:t>
    </dgm:pt>
    <dgm:pt modelId="{E0BD1C75-ED9A-40A5-ABD4-94F55CA55DB7}" type="parTrans" cxnId="{EEFECE92-854B-4B2E-909B-03FFE489EBF4}">
      <dgm:prSet/>
      <dgm:spPr/>
      <dgm:t>
        <a:bodyPr/>
        <a:lstStyle/>
        <a:p>
          <a:endParaRPr lang="zh-TW" altLang="en-US"/>
        </a:p>
      </dgm:t>
    </dgm:pt>
    <dgm:pt modelId="{92D70697-7E22-411B-9239-315DA7B50DFD}" type="sibTrans" cxnId="{EEFECE92-854B-4B2E-909B-03FFE489EBF4}">
      <dgm:prSet/>
      <dgm:spPr/>
      <dgm:t>
        <a:bodyPr/>
        <a:lstStyle/>
        <a:p>
          <a:endParaRPr lang="zh-TW" altLang="en-US"/>
        </a:p>
      </dgm:t>
    </dgm:pt>
    <dgm:pt modelId="{FB0B5C2A-F0EB-4FB9-B291-F2502EA4D387}" type="pres">
      <dgm:prSet presAssocID="{49BF197A-9467-4CC0-98DC-D8854EB44BCA}" presName="diagram" presStyleCnt="0">
        <dgm:presLayoutVars>
          <dgm:dir/>
          <dgm:animLvl val="lvl"/>
          <dgm:resizeHandles val="exact"/>
        </dgm:presLayoutVars>
      </dgm:prSet>
      <dgm:spPr/>
    </dgm:pt>
    <dgm:pt modelId="{960FEB4E-6EA8-4758-B47B-A32AD2B615CE}" type="pres">
      <dgm:prSet presAssocID="{E436FF3E-5882-47F6-A600-1EDBFA5AACD1}" presName="compNode" presStyleCnt="0"/>
      <dgm:spPr/>
    </dgm:pt>
    <dgm:pt modelId="{E9CD8DEF-C930-4602-8238-1CB2478FF8A9}" type="pres">
      <dgm:prSet presAssocID="{E436FF3E-5882-47F6-A600-1EDBFA5AACD1}" presName="childRect" presStyleLbl="bgAcc1" presStyleIdx="0" presStyleCnt="5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13A3EFC-080B-46AF-A4C3-F7E2C0076369}" type="pres">
      <dgm:prSet presAssocID="{E436FF3E-5882-47F6-A600-1EDBFA5AACD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07EDA9-91C7-4848-A62E-A020FEBCB5B6}" type="pres">
      <dgm:prSet presAssocID="{E436FF3E-5882-47F6-A600-1EDBFA5AACD1}" presName="parentRect" presStyleLbl="alignNode1" presStyleIdx="0" presStyleCnt="5"/>
      <dgm:spPr/>
      <dgm:t>
        <a:bodyPr/>
        <a:lstStyle/>
        <a:p>
          <a:endParaRPr lang="zh-TW" altLang="en-US"/>
        </a:p>
      </dgm:t>
    </dgm:pt>
    <dgm:pt modelId="{0ECC03D6-6FCA-489C-B744-F0A06F77F7CB}" type="pres">
      <dgm:prSet presAssocID="{E436FF3E-5882-47F6-A600-1EDBFA5AACD1}" presName="adorn" presStyleLbl="fgAccFollowNod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9AC50A1-A52C-4CF0-B6AC-A514EDDAE4A9}" type="pres">
      <dgm:prSet presAssocID="{CD43E5DC-40A2-4D46-B7F3-F033358F7D7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6442428-900E-4FF5-A01A-390C708ADBA3}" type="pres">
      <dgm:prSet presAssocID="{B201B2D1-6CCE-4CB8-A5FD-9D5A75697FBB}" presName="compNode" presStyleCnt="0"/>
      <dgm:spPr/>
    </dgm:pt>
    <dgm:pt modelId="{17C3E33D-0836-42C3-8A12-53D3417CC287}" type="pres">
      <dgm:prSet presAssocID="{B201B2D1-6CCE-4CB8-A5FD-9D5A75697FBB}" presName="childRect" presStyleLbl="bgAcc1" presStyleIdx="1" presStyleCnt="5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ED5EF5F-14CA-405A-8C2D-259205739725}" type="pres">
      <dgm:prSet presAssocID="{B201B2D1-6CCE-4CB8-A5FD-9D5A75697F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042C3A-1A43-4545-BEC2-65D0CBE15E7E}" type="pres">
      <dgm:prSet presAssocID="{B201B2D1-6CCE-4CB8-A5FD-9D5A75697FBB}" presName="parentRect" presStyleLbl="alignNode1" presStyleIdx="1" presStyleCnt="5"/>
      <dgm:spPr/>
      <dgm:t>
        <a:bodyPr/>
        <a:lstStyle/>
        <a:p>
          <a:endParaRPr lang="zh-TW" altLang="en-US"/>
        </a:p>
      </dgm:t>
    </dgm:pt>
    <dgm:pt modelId="{623BDBA4-0B0F-48BB-AE7F-EAAE7B531F63}" type="pres">
      <dgm:prSet presAssocID="{B201B2D1-6CCE-4CB8-A5FD-9D5A75697FBB}" presName="adorn" presStyleLbl="fgAccFollowNode1" presStyleIdx="1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67785C27-716B-437F-BFC0-4FF3FFC15104}" type="pres">
      <dgm:prSet presAssocID="{8F93461C-3251-4A78-8E0E-EAD213A151F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FC49D6F-1509-4B17-94CF-A6EAA2976262}" type="pres">
      <dgm:prSet presAssocID="{30345500-06C2-49B9-B329-CC540967AC06}" presName="compNode" presStyleCnt="0"/>
      <dgm:spPr/>
    </dgm:pt>
    <dgm:pt modelId="{64726FFA-E8EB-4D91-AABD-3E3DBF4241B2}" type="pres">
      <dgm:prSet presAssocID="{30345500-06C2-49B9-B329-CC540967AC06}" presName="childRect" presStyleLbl="bgAcc1" presStyleIdx="2" presStyleCnt="5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12B6524-ED55-4C27-8441-28F2E60FCDC7}" type="pres">
      <dgm:prSet presAssocID="{30345500-06C2-49B9-B329-CC540967AC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C806B8-B6AD-4D50-A854-403ACC557A1F}" type="pres">
      <dgm:prSet presAssocID="{30345500-06C2-49B9-B329-CC540967AC06}" presName="parentRect" presStyleLbl="alignNode1" presStyleIdx="2" presStyleCnt="5"/>
      <dgm:spPr/>
      <dgm:t>
        <a:bodyPr/>
        <a:lstStyle/>
        <a:p>
          <a:endParaRPr lang="zh-TW" altLang="en-US"/>
        </a:p>
      </dgm:t>
    </dgm:pt>
    <dgm:pt modelId="{16196ACC-63A5-47B5-841F-911FA1AFE9BE}" type="pres">
      <dgm:prSet presAssocID="{30345500-06C2-49B9-B329-CC540967AC06}" presName="adorn" presStyleLbl="fgAccFollowNode1" presStyleIdx="2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3D36A7E-9883-4FD7-9367-C629B6342381}" type="pres">
      <dgm:prSet presAssocID="{8F5FC4A3-296F-4C13-96E5-CD5FF472DC7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4FDF71E-F821-4CC3-A070-C51D117C91F4}" type="pres">
      <dgm:prSet presAssocID="{5DA69DB0-723F-424A-BB11-FF11F26D07F7}" presName="compNode" presStyleCnt="0"/>
      <dgm:spPr/>
    </dgm:pt>
    <dgm:pt modelId="{30B9DCF1-3E1D-4A5F-AD95-40EB0E9098B7}" type="pres">
      <dgm:prSet presAssocID="{5DA69DB0-723F-424A-BB11-FF11F26D07F7}" presName="childRect" presStyleLbl="bgAcc1" presStyleIdx="3" presStyleCnt="5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8AE818-0426-474D-9DD9-D1EDB7B7B750}" type="pres">
      <dgm:prSet presAssocID="{5DA69DB0-723F-424A-BB11-FF11F26D0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B1FAA1-0D3E-467A-9761-BB099093EC37}" type="pres">
      <dgm:prSet presAssocID="{5DA69DB0-723F-424A-BB11-FF11F26D07F7}" presName="parentRect" presStyleLbl="alignNode1" presStyleIdx="3" presStyleCnt="5"/>
      <dgm:spPr/>
      <dgm:t>
        <a:bodyPr/>
        <a:lstStyle/>
        <a:p>
          <a:endParaRPr lang="zh-TW" altLang="en-US"/>
        </a:p>
      </dgm:t>
    </dgm:pt>
    <dgm:pt modelId="{774DAE0E-4625-46A0-B581-493A81C86FF1}" type="pres">
      <dgm:prSet presAssocID="{5DA69DB0-723F-424A-BB11-FF11F26D07F7}" presName="adorn" presStyleLbl="fgAccFollowNode1" presStyleIdx="3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B961284B-E1A5-413D-B977-67714C72BF95}" type="pres">
      <dgm:prSet presAssocID="{ACD8C5AB-23FD-47B0-8E7C-A9FA3C455A1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E380BDB-4619-485E-9C46-8BFA896A014F}" type="pres">
      <dgm:prSet presAssocID="{9691398B-5E59-47A1-A2E5-9FC199414A0D}" presName="compNode" presStyleCnt="0"/>
      <dgm:spPr/>
    </dgm:pt>
    <dgm:pt modelId="{04C29A96-29A7-4194-8C0C-3A190C10A4B3}" type="pres">
      <dgm:prSet presAssocID="{9691398B-5E59-47A1-A2E5-9FC199414A0D}" presName="childRect" presStyleLbl="bgAcc1" presStyleIdx="4" presStyleCnt="5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4B90823-08EE-4AD3-A172-B53DCF290CA1}" type="pres">
      <dgm:prSet presAssocID="{9691398B-5E59-47A1-A2E5-9FC199414A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292E7E-366B-4D1A-8881-283B38B54022}" type="pres">
      <dgm:prSet presAssocID="{9691398B-5E59-47A1-A2E5-9FC199414A0D}" presName="parentRect" presStyleLbl="alignNode1" presStyleIdx="4" presStyleCnt="5"/>
      <dgm:spPr/>
      <dgm:t>
        <a:bodyPr/>
        <a:lstStyle/>
        <a:p>
          <a:endParaRPr lang="zh-TW" altLang="en-US"/>
        </a:p>
      </dgm:t>
    </dgm:pt>
    <dgm:pt modelId="{C73C21F8-4A98-4B7D-8CC9-E44458202080}" type="pres">
      <dgm:prSet presAssocID="{9691398B-5E59-47A1-A2E5-9FC199414A0D}" presName="adorn" presStyleLbl="fgAccFollowNode1" presStyleIdx="4" presStyleCnt="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E6155A0F-36AD-4CFB-A1D1-B38B89CD5562}" type="presOf" srcId="{9691398B-5E59-47A1-A2E5-9FC199414A0D}" destId="{33292E7E-366B-4D1A-8881-283B38B54022}" srcOrd="1" destOrd="0" presId="urn:microsoft.com/office/officeart/2005/8/layout/bList2"/>
    <dgm:cxn modelId="{5BF44E72-9322-4701-B21A-7AA89C836FC1}" type="presOf" srcId="{B201B2D1-6CCE-4CB8-A5FD-9D5A75697FBB}" destId="{FED5EF5F-14CA-405A-8C2D-259205739725}" srcOrd="0" destOrd="0" presId="urn:microsoft.com/office/officeart/2005/8/layout/bList2"/>
    <dgm:cxn modelId="{81390075-B827-4E20-853E-1AB7F222499B}" type="presOf" srcId="{ACD8C5AB-23FD-47B0-8E7C-A9FA3C455A1F}" destId="{B961284B-E1A5-413D-B977-67714C72BF95}" srcOrd="0" destOrd="0" presId="urn:microsoft.com/office/officeart/2005/8/layout/bList2"/>
    <dgm:cxn modelId="{422C6C43-95FE-4DB4-BE75-B5E8071E4E8B}" type="presOf" srcId="{E436FF3E-5882-47F6-A600-1EDBFA5AACD1}" destId="{A13A3EFC-080B-46AF-A4C3-F7E2C0076369}" srcOrd="0" destOrd="0" presId="urn:microsoft.com/office/officeart/2005/8/layout/bList2"/>
    <dgm:cxn modelId="{6A565D84-95D8-45E3-BD75-1AAC9E71F993}" type="presOf" srcId="{9691398B-5E59-47A1-A2E5-9FC199414A0D}" destId="{B4B90823-08EE-4AD3-A172-B53DCF290CA1}" srcOrd="0" destOrd="0" presId="urn:microsoft.com/office/officeart/2005/8/layout/bList2"/>
    <dgm:cxn modelId="{F83C8FD2-C52E-487F-9232-9688791FD23D}" type="presOf" srcId="{8F5FC4A3-296F-4C13-96E5-CD5FF472DC71}" destId="{43D36A7E-9883-4FD7-9367-C629B6342381}" srcOrd="0" destOrd="0" presId="urn:microsoft.com/office/officeart/2005/8/layout/bList2"/>
    <dgm:cxn modelId="{C10DD8A8-BA9D-41B6-85D8-F82CFF0C0314}" type="presOf" srcId="{E436FF3E-5882-47F6-A600-1EDBFA5AACD1}" destId="{B707EDA9-91C7-4848-A62E-A020FEBCB5B6}" srcOrd="1" destOrd="0" presId="urn:microsoft.com/office/officeart/2005/8/layout/bList2"/>
    <dgm:cxn modelId="{CCC6E97F-F0FC-4AAC-96EE-88D43A3218E7}" srcId="{49BF197A-9467-4CC0-98DC-D8854EB44BCA}" destId="{30345500-06C2-49B9-B329-CC540967AC06}" srcOrd="2" destOrd="0" parTransId="{2233874D-4E6F-47A4-97A0-ECAE4ED606ED}" sibTransId="{8F5FC4A3-296F-4C13-96E5-CD5FF472DC71}"/>
    <dgm:cxn modelId="{E8521B5F-39A5-4510-B8C3-498EB368FFDC}" type="presOf" srcId="{8F93461C-3251-4A78-8E0E-EAD213A151FD}" destId="{67785C27-716B-437F-BFC0-4FF3FFC15104}" srcOrd="0" destOrd="0" presId="urn:microsoft.com/office/officeart/2005/8/layout/bList2"/>
    <dgm:cxn modelId="{425BA8E5-938B-4426-93FC-5CCACFA6E6D0}" type="presOf" srcId="{30345500-06C2-49B9-B329-CC540967AC06}" destId="{F7C806B8-B6AD-4D50-A854-403ACC557A1F}" srcOrd="1" destOrd="0" presId="urn:microsoft.com/office/officeart/2005/8/layout/bList2"/>
    <dgm:cxn modelId="{0D311AD7-3F8A-40E6-B3D7-E673F3D212D4}" type="presOf" srcId="{5DA69DB0-723F-424A-BB11-FF11F26D07F7}" destId="{2B8AE818-0426-474D-9DD9-D1EDB7B7B750}" srcOrd="0" destOrd="0" presId="urn:microsoft.com/office/officeart/2005/8/layout/bList2"/>
    <dgm:cxn modelId="{2DFDB197-294E-4CB3-9906-DD6F04F8CC18}" type="presOf" srcId="{5DA69DB0-723F-424A-BB11-FF11F26D07F7}" destId="{18B1FAA1-0D3E-467A-9761-BB099093EC37}" srcOrd="1" destOrd="0" presId="urn:microsoft.com/office/officeart/2005/8/layout/bList2"/>
    <dgm:cxn modelId="{4FF2B028-90DC-4373-B9BB-887C0DAD9D78}" type="presOf" srcId="{49BF197A-9467-4CC0-98DC-D8854EB44BCA}" destId="{FB0B5C2A-F0EB-4FB9-B291-F2502EA4D387}" srcOrd="0" destOrd="0" presId="urn:microsoft.com/office/officeart/2005/8/layout/bList2"/>
    <dgm:cxn modelId="{3A02A42A-1177-4FD8-8087-0237459D19C6}" srcId="{49BF197A-9467-4CC0-98DC-D8854EB44BCA}" destId="{E436FF3E-5882-47F6-A600-1EDBFA5AACD1}" srcOrd="0" destOrd="0" parTransId="{D339F342-07BD-490C-B93D-CAD0CF5D15EA}" sibTransId="{CD43E5DC-40A2-4D46-B7F3-F033358F7D75}"/>
    <dgm:cxn modelId="{EEFECE92-854B-4B2E-909B-03FFE489EBF4}" srcId="{49BF197A-9467-4CC0-98DC-D8854EB44BCA}" destId="{9691398B-5E59-47A1-A2E5-9FC199414A0D}" srcOrd="4" destOrd="0" parTransId="{E0BD1C75-ED9A-40A5-ABD4-94F55CA55DB7}" sibTransId="{92D70697-7E22-411B-9239-315DA7B50DFD}"/>
    <dgm:cxn modelId="{BA66B4C3-170B-4FAB-B233-2B3AE9B270F0}" srcId="{49BF197A-9467-4CC0-98DC-D8854EB44BCA}" destId="{B201B2D1-6CCE-4CB8-A5FD-9D5A75697FBB}" srcOrd="1" destOrd="0" parTransId="{1642F222-66F0-414C-A2DC-967847EB32C9}" sibTransId="{8F93461C-3251-4A78-8E0E-EAD213A151FD}"/>
    <dgm:cxn modelId="{8E94EF65-CD0D-4A4A-8E48-08ADDDE4C7A9}" type="presOf" srcId="{30345500-06C2-49B9-B329-CC540967AC06}" destId="{312B6524-ED55-4C27-8441-28F2E60FCDC7}" srcOrd="0" destOrd="0" presId="urn:microsoft.com/office/officeart/2005/8/layout/bList2"/>
    <dgm:cxn modelId="{96171482-021F-4CF5-BC53-B39A8B402D8F}" type="presOf" srcId="{B201B2D1-6CCE-4CB8-A5FD-9D5A75697FBB}" destId="{B6042C3A-1A43-4545-BEC2-65D0CBE15E7E}" srcOrd="1" destOrd="0" presId="urn:microsoft.com/office/officeart/2005/8/layout/bList2"/>
    <dgm:cxn modelId="{B803C43A-F0A1-4FA6-BF00-47D8EE9A7E7D}" srcId="{49BF197A-9467-4CC0-98DC-D8854EB44BCA}" destId="{5DA69DB0-723F-424A-BB11-FF11F26D07F7}" srcOrd="3" destOrd="0" parTransId="{063B6E6E-6952-43FE-940B-77D12451B704}" sibTransId="{ACD8C5AB-23FD-47B0-8E7C-A9FA3C455A1F}"/>
    <dgm:cxn modelId="{160AE5F6-7EE6-42C6-A8AE-61F8C56BB8D5}" type="presOf" srcId="{CD43E5DC-40A2-4D46-B7F3-F033358F7D75}" destId="{59AC50A1-A52C-4CF0-B6AC-A514EDDAE4A9}" srcOrd="0" destOrd="0" presId="urn:microsoft.com/office/officeart/2005/8/layout/bList2"/>
    <dgm:cxn modelId="{FEF21B29-703E-46BE-A981-286928EBFA1C}" type="presParOf" srcId="{FB0B5C2A-F0EB-4FB9-B291-F2502EA4D387}" destId="{960FEB4E-6EA8-4758-B47B-A32AD2B615CE}" srcOrd="0" destOrd="0" presId="urn:microsoft.com/office/officeart/2005/8/layout/bList2"/>
    <dgm:cxn modelId="{53FADC92-7432-4449-8BC1-67B254A1DA38}" type="presParOf" srcId="{960FEB4E-6EA8-4758-B47B-A32AD2B615CE}" destId="{E9CD8DEF-C930-4602-8238-1CB2478FF8A9}" srcOrd="0" destOrd="0" presId="urn:microsoft.com/office/officeart/2005/8/layout/bList2"/>
    <dgm:cxn modelId="{DD1B7A29-A029-47CA-BF1F-799A0F6AF229}" type="presParOf" srcId="{960FEB4E-6EA8-4758-B47B-A32AD2B615CE}" destId="{A13A3EFC-080B-46AF-A4C3-F7E2C0076369}" srcOrd="1" destOrd="0" presId="urn:microsoft.com/office/officeart/2005/8/layout/bList2"/>
    <dgm:cxn modelId="{63FED308-E07F-413E-85C8-9EDFB4A857C4}" type="presParOf" srcId="{960FEB4E-6EA8-4758-B47B-A32AD2B615CE}" destId="{B707EDA9-91C7-4848-A62E-A020FEBCB5B6}" srcOrd="2" destOrd="0" presId="urn:microsoft.com/office/officeart/2005/8/layout/bList2"/>
    <dgm:cxn modelId="{FEDDAF9A-67DA-476F-8A28-3A9BEDC655AA}" type="presParOf" srcId="{960FEB4E-6EA8-4758-B47B-A32AD2B615CE}" destId="{0ECC03D6-6FCA-489C-B744-F0A06F77F7CB}" srcOrd="3" destOrd="0" presId="urn:microsoft.com/office/officeart/2005/8/layout/bList2"/>
    <dgm:cxn modelId="{AB640F06-8C3B-41EE-A875-889AF09FD8EC}" type="presParOf" srcId="{FB0B5C2A-F0EB-4FB9-B291-F2502EA4D387}" destId="{59AC50A1-A52C-4CF0-B6AC-A514EDDAE4A9}" srcOrd="1" destOrd="0" presId="urn:microsoft.com/office/officeart/2005/8/layout/bList2"/>
    <dgm:cxn modelId="{338051F5-45DB-40E5-9282-77671F85F94D}" type="presParOf" srcId="{FB0B5C2A-F0EB-4FB9-B291-F2502EA4D387}" destId="{F6442428-900E-4FF5-A01A-390C708ADBA3}" srcOrd="2" destOrd="0" presId="urn:microsoft.com/office/officeart/2005/8/layout/bList2"/>
    <dgm:cxn modelId="{A7FCF620-9A31-40D5-8D40-59464A09C18A}" type="presParOf" srcId="{F6442428-900E-4FF5-A01A-390C708ADBA3}" destId="{17C3E33D-0836-42C3-8A12-53D3417CC287}" srcOrd="0" destOrd="0" presId="urn:microsoft.com/office/officeart/2005/8/layout/bList2"/>
    <dgm:cxn modelId="{CE6B544E-4462-445C-9D35-387D9E421FD3}" type="presParOf" srcId="{F6442428-900E-4FF5-A01A-390C708ADBA3}" destId="{FED5EF5F-14CA-405A-8C2D-259205739725}" srcOrd="1" destOrd="0" presId="urn:microsoft.com/office/officeart/2005/8/layout/bList2"/>
    <dgm:cxn modelId="{147DB296-6CA2-4A4B-970E-EC1F9E102EBC}" type="presParOf" srcId="{F6442428-900E-4FF5-A01A-390C708ADBA3}" destId="{B6042C3A-1A43-4545-BEC2-65D0CBE15E7E}" srcOrd="2" destOrd="0" presId="urn:microsoft.com/office/officeart/2005/8/layout/bList2"/>
    <dgm:cxn modelId="{6AFA60D8-EB6A-4C0D-81FE-86B0EF2DA47D}" type="presParOf" srcId="{F6442428-900E-4FF5-A01A-390C708ADBA3}" destId="{623BDBA4-0B0F-48BB-AE7F-EAAE7B531F63}" srcOrd="3" destOrd="0" presId="urn:microsoft.com/office/officeart/2005/8/layout/bList2"/>
    <dgm:cxn modelId="{AF0D0750-7338-4CFD-AAC2-87540704448F}" type="presParOf" srcId="{FB0B5C2A-F0EB-4FB9-B291-F2502EA4D387}" destId="{67785C27-716B-437F-BFC0-4FF3FFC15104}" srcOrd="3" destOrd="0" presId="urn:microsoft.com/office/officeart/2005/8/layout/bList2"/>
    <dgm:cxn modelId="{36F827EA-0A0A-4C7B-A2E4-9AF3405CE2D8}" type="presParOf" srcId="{FB0B5C2A-F0EB-4FB9-B291-F2502EA4D387}" destId="{5FC49D6F-1509-4B17-94CF-A6EAA2976262}" srcOrd="4" destOrd="0" presId="urn:microsoft.com/office/officeart/2005/8/layout/bList2"/>
    <dgm:cxn modelId="{D105C650-3647-4CCD-B054-F094B149F597}" type="presParOf" srcId="{5FC49D6F-1509-4B17-94CF-A6EAA2976262}" destId="{64726FFA-E8EB-4D91-AABD-3E3DBF4241B2}" srcOrd="0" destOrd="0" presId="urn:microsoft.com/office/officeart/2005/8/layout/bList2"/>
    <dgm:cxn modelId="{DFF19750-2848-406A-ACAB-868413DB18DD}" type="presParOf" srcId="{5FC49D6F-1509-4B17-94CF-A6EAA2976262}" destId="{312B6524-ED55-4C27-8441-28F2E60FCDC7}" srcOrd="1" destOrd="0" presId="urn:microsoft.com/office/officeart/2005/8/layout/bList2"/>
    <dgm:cxn modelId="{5FD73921-EE5D-45E9-A191-6BF0DDB44FBA}" type="presParOf" srcId="{5FC49D6F-1509-4B17-94CF-A6EAA2976262}" destId="{F7C806B8-B6AD-4D50-A854-403ACC557A1F}" srcOrd="2" destOrd="0" presId="urn:microsoft.com/office/officeart/2005/8/layout/bList2"/>
    <dgm:cxn modelId="{3C8EC189-516A-449C-9400-6160590BDAEA}" type="presParOf" srcId="{5FC49D6F-1509-4B17-94CF-A6EAA2976262}" destId="{16196ACC-63A5-47B5-841F-911FA1AFE9BE}" srcOrd="3" destOrd="0" presId="urn:microsoft.com/office/officeart/2005/8/layout/bList2"/>
    <dgm:cxn modelId="{F8618EA0-55A6-4749-BD6D-19BBDE0CD6B4}" type="presParOf" srcId="{FB0B5C2A-F0EB-4FB9-B291-F2502EA4D387}" destId="{43D36A7E-9883-4FD7-9367-C629B6342381}" srcOrd="5" destOrd="0" presId="urn:microsoft.com/office/officeart/2005/8/layout/bList2"/>
    <dgm:cxn modelId="{AFDFE86A-C3A8-4D9A-A303-C3ED443AE908}" type="presParOf" srcId="{FB0B5C2A-F0EB-4FB9-B291-F2502EA4D387}" destId="{C4FDF71E-F821-4CC3-A070-C51D117C91F4}" srcOrd="6" destOrd="0" presId="urn:microsoft.com/office/officeart/2005/8/layout/bList2"/>
    <dgm:cxn modelId="{6EF1A3D5-BBE8-4056-8EF4-FA31DC95FB59}" type="presParOf" srcId="{C4FDF71E-F821-4CC3-A070-C51D117C91F4}" destId="{30B9DCF1-3E1D-4A5F-AD95-40EB0E9098B7}" srcOrd="0" destOrd="0" presId="urn:microsoft.com/office/officeart/2005/8/layout/bList2"/>
    <dgm:cxn modelId="{47B18FB6-C217-4A66-A69C-E8AEB419F90F}" type="presParOf" srcId="{C4FDF71E-F821-4CC3-A070-C51D117C91F4}" destId="{2B8AE818-0426-474D-9DD9-D1EDB7B7B750}" srcOrd="1" destOrd="0" presId="urn:microsoft.com/office/officeart/2005/8/layout/bList2"/>
    <dgm:cxn modelId="{F0F0424F-5131-4BF1-A74E-9B58D0E5A23A}" type="presParOf" srcId="{C4FDF71E-F821-4CC3-A070-C51D117C91F4}" destId="{18B1FAA1-0D3E-467A-9761-BB099093EC37}" srcOrd="2" destOrd="0" presId="urn:microsoft.com/office/officeart/2005/8/layout/bList2"/>
    <dgm:cxn modelId="{0E14D5F1-62BD-414A-92FA-661459E77EFD}" type="presParOf" srcId="{C4FDF71E-F821-4CC3-A070-C51D117C91F4}" destId="{774DAE0E-4625-46A0-B581-493A81C86FF1}" srcOrd="3" destOrd="0" presId="urn:microsoft.com/office/officeart/2005/8/layout/bList2"/>
    <dgm:cxn modelId="{9D77600A-6A62-4280-AD23-511C0A1012F9}" type="presParOf" srcId="{FB0B5C2A-F0EB-4FB9-B291-F2502EA4D387}" destId="{B961284B-E1A5-413D-B977-67714C72BF95}" srcOrd="7" destOrd="0" presId="urn:microsoft.com/office/officeart/2005/8/layout/bList2"/>
    <dgm:cxn modelId="{9981F8AA-4F1D-4193-9E65-53DACC8F9E0B}" type="presParOf" srcId="{FB0B5C2A-F0EB-4FB9-B291-F2502EA4D387}" destId="{EE380BDB-4619-485E-9C46-8BFA896A014F}" srcOrd="8" destOrd="0" presId="urn:microsoft.com/office/officeart/2005/8/layout/bList2"/>
    <dgm:cxn modelId="{9AB5A7C8-9404-493F-B073-C020EEAACCF3}" type="presParOf" srcId="{EE380BDB-4619-485E-9C46-8BFA896A014F}" destId="{04C29A96-29A7-4194-8C0C-3A190C10A4B3}" srcOrd="0" destOrd="0" presId="urn:microsoft.com/office/officeart/2005/8/layout/bList2"/>
    <dgm:cxn modelId="{B344999B-2FFD-41E1-8A55-EF3F67E0E27A}" type="presParOf" srcId="{EE380BDB-4619-485E-9C46-8BFA896A014F}" destId="{B4B90823-08EE-4AD3-A172-B53DCF290CA1}" srcOrd="1" destOrd="0" presId="urn:microsoft.com/office/officeart/2005/8/layout/bList2"/>
    <dgm:cxn modelId="{904685B7-8A54-4AB1-B38D-39152AABB456}" type="presParOf" srcId="{EE380BDB-4619-485E-9C46-8BFA896A014F}" destId="{33292E7E-366B-4D1A-8881-283B38B54022}" srcOrd="2" destOrd="0" presId="urn:microsoft.com/office/officeart/2005/8/layout/bList2"/>
    <dgm:cxn modelId="{64E72821-D42A-479B-8246-A9648D495B95}" type="presParOf" srcId="{EE380BDB-4619-485E-9C46-8BFA896A014F}" destId="{C73C21F8-4A98-4B7D-8CC9-E4445820208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5AA464-B15E-4919-8907-52E9B9E030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4D130F2-A552-4139-82E0-4A8E684885A2}">
      <dgm:prSet phldrT="[文字]"/>
      <dgm:spPr/>
      <dgm:t>
        <a:bodyPr/>
        <a:lstStyle/>
        <a:p>
          <a:r>
            <a:rPr lang="en-US" altLang="zh-TW" dirty="0" smtClean="0">
              <a:latin typeface="+mj-ea"/>
              <a:ea typeface="+mj-ea"/>
            </a:rPr>
            <a:t>99</a:t>
          </a:r>
          <a:r>
            <a:rPr lang="zh-TW" altLang="en-US" dirty="0" smtClean="0">
              <a:latin typeface="+mj-ea"/>
              <a:ea typeface="+mj-ea"/>
            </a:rPr>
            <a:t>課綱</a:t>
          </a:r>
          <a:endParaRPr lang="zh-TW" altLang="en-US" dirty="0"/>
        </a:p>
      </dgm:t>
    </dgm:pt>
    <dgm:pt modelId="{E138F49C-533B-41F5-9C81-5C3AB424004E}" type="parTrans" cxnId="{80A44520-2C21-4C97-95B3-743499305BAF}">
      <dgm:prSet/>
      <dgm:spPr/>
      <dgm:t>
        <a:bodyPr/>
        <a:lstStyle/>
        <a:p>
          <a:endParaRPr lang="zh-TW" altLang="en-US"/>
        </a:p>
      </dgm:t>
    </dgm:pt>
    <dgm:pt modelId="{2336FEC6-6628-459C-8824-781C37FB4516}" type="sibTrans" cxnId="{80A44520-2C21-4C97-95B3-743499305BAF}">
      <dgm:prSet/>
      <dgm:spPr/>
      <dgm:t>
        <a:bodyPr/>
        <a:lstStyle/>
        <a:p>
          <a:endParaRPr lang="zh-TW" altLang="en-US"/>
        </a:p>
      </dgm:t>
    </dgm:pt>
    <dgm:pt modelId="{72390828-BA2A-43ED-8CB3-DF790BD976C9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部定</a:t>
          </a:r>
          <a:r>
            <a:rPr lang="zh-TW" altLang="en-US" u="sng" dirty="0" smtClean="0">
              <a:latin typeface="+mj-ea"/>
              <a:ea typeface="+mj-ea"/>
            </a:rPr>
            <a:t>國文</a:t>
          </a:r>
          <a:r>
            <a:rPr lang="en-US" altLang="zh-TW" dirty="0" smtClean="0">
              <a:latin typeface="+mj-ea"/>
              <a:ea typeface="+mj-ea"/>
            </a:rPr>
            <a:t>3</a:t>
          </a:r>
          <a:r>
            <a:rPr lang="zh-TW" altLang="en-US" dirty="0" smtClean="0">
              <a:latin typeface="+mj-ea"/>
              <a:ea typeface="+mj-ea"/>
            </a:rPr>
            <a:t>節課</a:t>
          </a:r>
          <a:endParaRPr lang="zh-TW" altLang="en-US" dirty="0"/>
        </a:p>
      </dgm:t>
    </dgm:pt>
    <dgm:pt modelId="{BB1B8FC2-8F76-40DC-867B-EAB50D4DA369}" type="parTrans" cxnId="{16CE36EC-F39B-4371-AB3F-A37F66647358}">
      <dgm:prSet/>
      <dgm:spPr/>
      <dgm:t>
        <a:bodyPr/>
        <a:lstStyle/>
        <a:p>
          <a:endParaRPr lang="zh-TW" altLang="en-US"/>
        </a:p>
      </dgm:t>
    </dgm:pt>
    <dgm:pt modelId="{5F617965-5C3A-49F9-99FF-A0B9BE277FE1}" type="sibTrans" cxnId="{16CE36EC-F39B-4371-AB3F-A37F66647358}">
      <dgm:prSet/>
      <dgm:spPr/>
      <dgm:t>
        <a:bodyPr/>
        <a:lstStyle/>
        <a:p>
          <a:endParaRPr lang="zh-TW" altLang="en-US"/>
        </a:p>
      </dgm:t>
    </dgm:pt>
    <dgm:pt modelId="{C35CEAD6-5772-4407-B97E-72833F4A3722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校訂必修</a:t>
          </a:r>
          <a:r>
            <a:rPr lang="zh-TW" altLang="en-US" u="sng" dirty="0" smtClean="0">
              <a:latin typeface="+mj-ea"/>
              <a:ea typeface="+mj-ea"/>
            </a:rPr>
            <a:t>文學欣賞</a:t>
          </a:r>
          <a:r>
            <a:rPr lang="en-US" altLang="zh-TW" dirty="0" smtClean="0">
              <a:latin typeface="+mj-ea"/>
              <a:ea typeface="+mj-ea"/>
            </a:rPr>
            <a:t>1</a:t>
          </a:r>
          <a:r>
            <a:rPr lang="zh-TW" altLang="en-US" dirty="0" smtClean="0">
              <a:latin typeface="+mj-ea"/>
              <a:ea typeface="+mj-ea"/>
            </a:rPr>
            <a:t>節課</a:t>
          </a:r>
          <a:endParaRPr lang="zh-TW" altLang="en-US" dirty="0"/>
        </a:p>
      </dgm:t>
    </dgm:pt>
    <dgm:pt modelId="{5E59DA37-62C3-460F-8530-8E3F323B86AD}" type="parTrans" cxnId="{48232836-3F1C-42D7-B4A3-4D3B2F18ADCA}">
      <dgm:prSet/>
      <dgm:spPr/>
      <dgm:t>
        <a:bodyPr/>
        <a:lstStyle/>
        <a:p>
          <a:endParaRPr lang="zh-TW" altLang="en-US"/>
        </a:p>
      </dgm:t>
    </dgm:pt>
    <dgm:pt modelId="{815D282C-5F2F-4BD8-AF21-302862BB8CD6}" type="sibTrans" cxnId="{48232836-3F1C-42D7-B4A3-4D3B2F18ADCA}">
      <dgm:prSet/>
      <dgm:spPr/>
      <dgm:t>
        <a:bodyPr/>
        <a:lstStyle/>
        <a:p>
          <a:endParaRPr lang="zh-TW" altLang="en-US"/>
        </a:p>
      </dgm:t>
    </dgm:pt>
    <dgm:pt modelId="{79DED112-4F58-4DEC-9502-7030BA2896D2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新課綱</a:t>
          </a:r>
          <a:endParaRPr lang="zh-TW" altLang="en-US" dirty="0"/>
        </a:p>
      </dgm:t>
    </dgm:pt>
    <dgm:pt modelId="{605BC5CF-683B-4DB9-9F5F-691808734C36}" type="parTrans" cxnId="{B922F020-80EB-423C-BD64-21BF6B8F9C4B}">
      <dgm:prSet/>
      <dgm:spPr/>
      <dgm:t>
        <a:bodyPr/>
        <a:lstStyle/>
        <a:p>
          <a:endParaRPr lang="zh-TW" altLang="en-US"/>
        </a:p>
      </dgm:t>
    </dgm:pt>
    <dgm:pt modelId="{47583AE1-FF13-4457-B4FF-BEFD1AE602FF}" type="sibTrans" cxnId="{B922F020-80EB-423C-BD64-21BF6B8F9C4B}">
      <dgm:prSet/>
      <dgm:spPr/>
      <dgm:t>
        <a:bodyPr/>
        <a:lstStyle/>
        <a:p>
          <a:endParaRPr lang="zh-TW" altLang="en-US"/>
        </a:p>
      </dgm:t>
    </dgm:pt>
    <dgm:pt modelId="{33B5340A-626D-4A55-8571-2DF556C48BA9}">
      <dgm:prSet phldrT="[文字]"/>
      <dgm:spPr/>
      <dgm:t>
        <a:bodyPr/>
        <a:lstStyle/>
        <a:p>
          <a:r>
            <a:rPr lang="zh-TW" altLang="en-US" dirty="0" smtClean="0">
              <a:latin typeface="+mj-ea"/>
            </a:rPr>
            <a:t>部定</a:t>
          </a:r>
          <a:r>
            <a:rPr lang="zh-TW" altLang="en-US" u="sng" dirty="0" smtClean="0">
              <a:latin typeface="+mj-ea"/>
            </a:rPr>
            <a:t>國文</a:t>
          </a:r>
          <a:r>
            <a:rPr lang="en-US" altLang="zh-TW" dirty="0" smtClean="0">
              <a:latin typeface="+mj-ea"/>
            </a:rPr>
            <a:t>3</a:t>
          </a:r>
          <a:r>
            <a:rPr lang="zh-TW" altLang="en-US" dirty="0" smtClean="0">
              <a:latin typeface="+mj-ea"/>
            </a:rPr>
            <a:t>節課</a:t>
          </a:r>
          <a:endParaRPr lang="zh-TW" altLang="en-US" dirty="0"/>
        </a:p>
      </dgm:t>
    </dgm:pt>
    <dgm:pt modelId="{7289B40E-17A7-43C5-A133-3A8B86948C0B}" type="parTrans" cxnId="{44821AF0-F778-4902-98C8-0E76F11F049F}">
      <dgm:prSet/>
      <dgm:spPr/>
      <dgm:t>
        <a:bodyPr/>
        <a:lstStyle/>
        <a:p>
          <a:endParaRPr lang="zh-TW" altLang="en-US"/>
        </a:p>
      </dgm:t>
    </dgm:pt>
    <dgm:pt modelId="{A0F2CE3F-D887-4ED8-B9CB-60F080BF9625}" type="sibTrans" cxnId="{44821AF0-F778-4902-98C8-0E76F11F049F}">
      <dgm:prSet/>
      <dgm:spPr/>
      <dgm:t>
        <a:bodyPr/>
        <a:lstStyle/>
        <a:p>
          <a:endParaRPr lang="zh-TW" altLang="en-US"/>
        </a:p>
      </dgm:t>
    </dgm:pt>
    <dgm:pt modelId="{675C7C38-EBDC-4C41-9BE6-28AA9D424569}">
      <dgm:prSet phldrT="[文字]"/>
      <dgm:spPr/>
      <dgm:t>
        <a:bodyPr/>
        <a:lstStyle/>
        <a:p>
          <a:r>
            <a:rPr lang="zh-TW" altLang="en-US" dirty="0" smtClean="0">
              <a:latin typeface="+mj-ea"/>
            </a:rPr>
            <a:t>校訂必修</a:t>
          </a:r>
          <a:r>
            <a:rPr lang="zh-TW" altLang="en-US" u="sng" dirty="0" smtClean="0">
              <a:latin typeface="+mj-ea"/>
            </a:rPr>
            <a:t>文學欣賞</a:t>
          </a:r>
          <a:r>
            <a:rPr lang="en-US" altLang="zh-TW" dirty="0" smtClean="0">
              <a:latin typeface="+mj-ea"/>
            </a:rPr>
            <a:t>1</a:t>
          </a:r>
          <a:r>
            <a:rPr lang="zh-TW" altLang="en-US" dirty="0" smtClean="0">
              <a:latin typeface="+mj-ea"/>
            </a:rPr>
            <a:t>節課</a:t>
          </a:r>
          <a:r>
            <a:rPr lang="en-US" altLang="zh-TW" dirty="0" smtClean="0">
              <a:latin typeface="+mj-ea"/>
            </a:rPr>
            <a:t/>
          </a:r>
          <a:br>
            <a:rPr lang="en-US" altLang="zh-TW" dirty="0" smtClean="0">
              <a:latin typeface="+mj-ea"/>
            </a:rPr>
          </a:br>
          <a:endParaRPr lang="zh-TW" altLang="en-US" dirty="0"/>
        </a:p>
      </dgm:t>
    </dgm:pt>
    <dgm:pt modelId="{5EE82ED3-883D-4779-A67E-DDCC0A4DE3F9}" type="parTrans" cxnId="{CE62902B-4A85-4681-B659-80995E9D4801}">
      <dgm:prSet/>
      <dgm:spPr/>
      <dgm:t>
        <a:bodyPr/>
        <a:lstStyle/>
        <a:p>
          <a:endParaRPr lang="zh-TW" altLang="en-US"/>
        </a:p>
      </dgm:t>
    </dgm:pt>
    <dgm:pt modelId="{AC1008B3-7E03-4F71-88D3-2253755E92B3}" type="sibTrans" cxnId="{CE62902B-4A85-4681-B659-80995E9D4801}">
      <dgm:prSet/>
      <dgm:spPr/>
      <dgm:t>
        <a:bodyPr/>
        <a:lstStyle/>
        <a:p>
          <a:endParaRPr lang="zh-TW" altLang="en-US"/>
        </a:p>
      </dgm:t>
    </dgm:pt>
    <dgm:pt modelId="{1B03F467-738C-414D-90EA-5649318FABB6}" type="pres">
      <dgm:prSet presAssocID="{065AA464-B15E-4919-8907-52E9B9E030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759CFC8-84BD-41B7-ADF4-D95E80C23EE3}" type="pres">
      <dgm:prSet presAssocID="{F4D130F2-A552-4139-82E0-4A8E684885A2}" presName="linNode" presStyleCnt="0"/>
      <dgm:spPr/>
    </dgm:pt>
    <dgm:pt modelId="{CF662A03-FBBD-4D86-A5F6-341881B5A553}" type="pres">
      <dgm:prSet presAssocID="{F4D130F2-A552-4139-82E0-4A8E684885A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BE8A60-01A3-46E5-ADDE-852F653BDA79}" type="pres">
      <dgm:prSet presAssocID="{F4D130F2-A552-4139-82E0-4A8E684885A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94D78B-7438-488D-8F3C-EF63BFCB51BB}" type="pres">
      <dgm:prSet presAssocID="{2336FEC6-6628-459C-8824-781C37FB4516}" presName="spacing" presStyleCnt="0"/>
      <dgm:spPr/>
    </dgm:pt>
    <dgm:pt modelId="{898FA7DF-48D7-42F0-A8C6-AB6F89F741DB}" type="pres">
      <dgm:prSet presAssocID="{79DED112-4F58-4DEC-9502-7030BA2896D2}" presName="linNode" presStyleCnt="0"/>
      <dgm:spPr/>
    </dgm:pt>
    <dgm:pt modelId="{4E78B4AE-A9BC-47FC-9FB0-1C49C5318719}" type="pres">
      <dgm:prSet presAssocID="{79DED112-4F58-4DEC-9502-7030BA2896D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1A490F-03EC-4C3D-BB1E-2E955FD87C58}" type="pres">
      <dgm:prSet presAssocID="{79DED112-4F58-4DEC-9502-7030BA2896D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E85350-39F4-47B9-8880-DA64C39EE3ED}" type="presOf" srcId="{F4D130F2-A552-4139-82E0-4A8E684885A2}" destId="{CF662A03-FBBD-4D86-A5F6-341881B5A553}" srcOrd="0" destOrd="0" presId="urn:microsoft.com/office/officeart/2005/8/layout/vList6"/>
    <dgm:cxn modelId="{16CE36EC-F39B-4371-AB3F-A37F66647358}" srcId="{F4D130F2-A552-4139-82E0-4A8E684885A2}" destId="{72390828-BA2A-43ED-8CB3-DF790BD976C9}" srcOrd="0" destOrd="0" parTransId="{BB1B8FC2-8F76-40DC-867B-EAB50D4DA369}" sibTransId="{5F617965-5C3A-49F9-99FF-A0B9BE277FE1}"/>
    <dgm:cxn modelId="{CE62902B-4A85-4681-B659-80995E9D4801}" srcId="{79DED112-4F58-4DEC-9502-7030BA2896D2}" destId="{675C7C38-EBDC-4C41-9BE6-28AA9D424569}" srcOrd="1" destOrd="0" parTransId="{5EE82ED3-883D-4779-A67E-DDCC0A4DE3F9}" sibTransId="{AC1008B3-7E03-4F71-88D3-2253755E92B3}"/>
    <dgm:cxn modelId="{24E0D324-C9D0-4BDE-AF13-5447ADD75075}" type="presOf" srcId="{79DED112-4F58-4DEC-9502-7030BA2896D2}" destId="{4E78B4AE-A9BC-47FC-9FB0-1C49C5318719}" srcOrd="0" destOrd="0" presId="urn:microsoft.com/office/officeart/2005/8/layout/vList6"/>
    <dgm:cxn modelId="{7B0D669B-A895-4A0F-82B5-5BB29B6015E6}" type="presOf" srcId="{C35CEAD6-5772-4407-B97E-72833F4A3722}" destId="{13BE8A60-01A3-46E5-ADDE-852F653BDA79}" srcOrd="0" destOrd="1" presId="urn:microsoft.com/office/officeart/2005/8/layout/vList6"/>
    <dgm:cxn modelId="{8E0A5E2E-E785-4F4A-A2C1-C5D8FA43E4F6}" type="presOf" srcId="{72390828-BA2A-43ED-8CB3-DF790BD976C9}" destId="{13BE8A60-01A3-46E5-ADDE-852F653BDA79}" srcOrd="0" destOrd="0" presId="urn:microsoft.com/office/officeart/2005/8/layout/vList6"/>
    <dgm:cxn modelId="{48232836-3F1C-42D7-B4A3-4D3B2F18ADCA}" srcId="{F4D130F2-A552-4139-82E0-4A8E684885A2}" destId="{C35CEAD6-5772-4407-B97E-72833F4A3722}" srcOrd="1" destOrd="0" parTransId="{5E59DA37-62C3-460F-8530-8E3F323B86AD}" sibTransId="{815D282C-5F2F-4BD8-AF21-302862BB8CD6}"/>
    <dgm:cxn modelId="{3F5157C4-FC9E-4F4C-A2E4-9ECFD42DCDA2}" type="presOf" srcId="{33B5340A-626D-4A55-8571-2DF556C48BA9}" destId="{851A490F-03EC-4C3D-BB1E-2E955FD87C58}" srcOrd="0" destOrd="0" presId="urn:microsoft.com/office/officeart/2005/8/layout/vList6"/>
    <dgm:cxn modelId="{B922F020-80EB-423C-BD64-21BF6B8F9C4B}" srcId="{065AA464-B15E-4919-8907-52E9B9E03068}" destId="{79DED112-4F58-4DEC-9502-7030BA2896D2}" srcOrd="1" destOrd="0" parTransId="{605BC5CF-683B-4DB9-9F5F-691808734C36}" sibTransId="{47583AE1-FF13-4457-B4FF-BEFD1AE602FF}"/>
    <dgm:cxn modelId="{C42AF949-E087-457A-A091-14A653F4AC60}" type="presOf" srcId="{675C7C38-EBDC-4C41-9BE6-28AA9D424569}" destId="{851A490F-03EC-4C3D-BB1E-2E955FD87C58}" srcOrd="0" destOrd="1" presId="urn:microsoft.com/office/officeart/2005/8/layout/vList6"/>
    <dgm:cxn modelId="{7E3D459A-D89A-4FB8-AED7-103687C12AC3}" type="presOf" srcId="{065AA464-B15E-4919-8907-52E9B9E03068}" destId="{1B03F467-738C-414D-90EA-5649318FABB6}" srcOrd="0" destOrd="0" presId="urn:microsoft.com/office/officeart/2005/8/layout/vList6"/>
    <dgm:cxn modelId="{44821AF0-F778-4902-98C8-0E76F11F049F}" srcId="{79DED112-4F58-4DEC-9502-7030BA2896D2}" destId="{33B5340A-626D-4A55-8571-2DF556C48BA9}" srcOrd="0" destOrd="0" parTransId="{7289B40E-17A7-43C5-A133-3A8B86948C0B}" sibTransId="{A0F2CE3F-D887-4ED8-B9CB-60F080BF9625}"/>
    <dgm:cxn modelId="{80A44520-2C21-4C97-95B3-743499305BAF}" srcId="{065AA464-B15E-4919-8907-52E9B9E03068}" destId="{F4D130F2-A552-4139-82E0-4A8E684885A2}" srcOrd="0" destOrd="0" parTransId="{E138F49C-533B-41F5-9C81-5C3AB424004E}" sibTransId="{2336FEC6-6628-459C-8824-781C37FB4516}"/>
    <dgm:cxn modelId="{574D85E5-99F9-4C5B-AD68-CE98FBCFE819}" type="presParOf" srcId="{1B03F467-738C-414D-90EA-5649318FABB6}" destId="{E759CFC8-84BD-41B7-ADF4-D95E80C23EE3}" srcOrd="0" destOrd="0" presId="urn:microsoft.com/office/officeart/2005/8/layout/vList6"/>
    <dgm:cxn modelId="{02883B12-6F5A-4B97-8F9D-AFDC7F5CC86F}" type="presParOf" srcId="{E759CFC8-84BD-41B7-ADF4-D95E80C23EE3}" destId="{CF662A03-FBBD-4D86-A5F6-341881B5A553}" srcOrd="0" destOrd="0" presId="urn:microsoft.com/office/officeart/2005/8/layout/vList6"/>
    <dgm:cxn modelId="{3AE7E445-7AB3-40F7-A98C-6E6608ECB278}" type="presParOf" srcId="{E759CFC8-84BD-41B7-ADF4-D95E80C23EE3}" destId="{13BE8A60-01A3-46E5-ADDE-852F653BDA79}" srcOrd="1" destOrd="0" presId="urn:microsoft.com/office/officeart/2005/8/layout/vList6"/>
    <dgm:cxn modelId="{2DC79BBC-2525-42BC-85B7-2A2C6A4A6590}" type="presParOf" srcId="{1B03F467-738C-414D-90EA-5649318FABB6}" destId="{7294D78B-7438-488D-8F3C-EF63BFCB51BB}" srcOrd="1" destOrd="0" presId="urn:microsoft.com/office/officeart/2005/8/layout/vList6"/>
    <dgm:cxn modelId="{749F15F2-B6F3-427C-A17F-28719616C18E}" type="presParOf" srcId="{1B03F467-738C-414D-90EA-5649318FABB6}" destId="{898FA7DF-48D7-42F0-A8C6-AB6F89F741DB}" srcOrd="2" destOrd="0" presId="urn:microsoft.com/office/officeart/2005/8/layout/vList6"/>
    <dgm:cxn modelId="{D1542AA4-6492-414A-8E36-ABC253880406}" type="presParOf" srcId="{898FA7DF-48D7-42F0-A8C6-AB6F89F741DB}" destId="{4E78B4AE-A9BC-47FC-9FB0-1C49C5318719}" srcOrd="0" destOrd="0" presId="urn:microsoft.com/office/officeart/2005/8/layout/vList6"/>
    <dgm:cxn modelId="{32224B0E-43D8-4010-830D-611CEAFC5F5C}" type="presParOf" srcId="{898FA7DF-48D7-42F0-A8C6-AB6F89F741DB}" destId="{851A490F-03EC-4C3D-BB1E-2E955FD87C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B37A15-FF9C-472E-B65C-3BA5B39DEC1A}" type="doc">
      <dgm:prSet loTypeId="urn:microsoft.com/office/officeart/2005/8/layout/funnel1" loCatId="process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02A4D2C-FC54-4F4D-945A-76BC718CEECA}">
      <dgm:prSet phldrT="[文字]" custT="1"/>
      <dgm:spPr>
        <a:solidFill>
          <a:srgbClr val="008A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322F3F4F-3738-4360-B11C-B8A0143CAD84}" type="par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69935A19-BD00-47A8-A193-D1DB4742BEA2}" type="sib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E85CB8E3-4BEB-4B6F-A52E-1BA0EBF2B935}">
      <dgm:prSet phldrT="[文字]" custT="1"/>
      <dgm:spPr>
        <a:solidFill>
          <a:srgbClr val="F67B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29951DBA-C144-4094-A6EF-8B1700A2D0D4}" type="par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4294175F-4C8C-4F43-B098-848A855BF7E5}" type="sib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747D940A-943C-4A52-B054-FDC54F4AC9F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B1F4191-90F7-484B-A7FA-DAB2BB0A0CCF}" type="par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D161602-C259-4032-9EBC-A4E40CF144FE}" type="sib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048DC29-DAD1-4A4B-9266-4EC1EB93FFBA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9205CFD0-A942-48F8-BE10-56DCEB225C19}" type="par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F487B861-77FE-4909-8A27-9BB14A5B5B30}" type="sib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702F35DD-3A37-4E72-84C4-64C4557D7877}" type="pres">
      <dgm:prSet presAssocID="{87B37A15-FF9C-472E-B65C-3BA5B39DEC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999980-735B-4303-ADC3-855D9B7ED578}" type="pres">
      <dgm:prSet presAssocID="{87B37A15-FF9C-472E-B65C-3BA5B39DEC1A}" presName="ellipse" presStyleLbl="trBgShp" presStyleIdx="0" presStyleCnt="1" custScaleX="130147"/>
      <dgm:spPr/>
    </dgm:pt>
    <dgm:pt modelId="{DFBFE8D9-AA29-4FEF-8645-E607DD98A56D}" type="pres">
      <dgm:prSet presAssocID="{87B37A15-FF9C-472E-B65C-3BA5B39DEC1A}" presName="arrow1" presStyleLbl="fgShp" presStyleIdx="0" presStyleCnt="1"/>
      <dgm:spPr>
        <a:solidFill>
          <a:srgbClr val="A793BF"/>
        </a:solidFill>
      </dgm:spPr>
      <dgm:t>
        <a:bodyPr/>
        <a:lstStyle/>
        <a:p>
          <a:endParaRPr lang="zh-TW" altLang="en-US"/>
        </a:p>
      </dgm:t>
    </dgm:pt>
    <dgm:pt modelId="{33EE4B17-326E-4515-B97B-8F644A40736E}" type="pres">
      <dgm:prSet presAssocID="{87B37A15-FF9C-472E-B65C-3BA5B39DEC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F0BE4-956A-42E9-9095-BCD2D745D55B}" type="pres">
      <dgm:prSet presAssocID="{E85CB8E3-4BEB-4B6F-A52E-1BA0EBF2B935}" presName="item1" presStyleLbl="node1" presStyleIdx="0" presStyleCnt="3" custScaleX="128386" custScaleY="127593" custLinFactNeighborX="4426" custLinFactNeighborY="17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8540A-E7CA-4E37-835C-2D973CE29091}" type="pres">
      <dgm:prSet presAssocID="{747D940A-943C-4A52-B054-FDC54F4AC9FD}" presName="item2" presStyleLbl="node1" presStyleIdx="1" presStyleCnt="3" custScaleX="137484" custScaleY="120648" custLinFactNeighborX="0" custLinFactNeighborY="-10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3D208-B410-4548-9346-0E459574D922}" type="pres">
      <dgm:prSet presAssocID="{6048DC29-DAD1-4A4B-9266-4EC1EB93FFBA}" presName="item3" presStyleLbl="node1" presStyleIdx="2" presStyleCnt="3" custScaleX="135931" custScaleY="124233" custLinFactNeighborX="11272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79EF-53EB-4A74-9BDE-8A7108752AAF}" type="pres">
      <dgm:prSet presAssocID="{87B37A15-FF9C-472E-B65C-3BA5B39DEC1A}" presName="funnel" presStyleLbl="trAlignAcc1" presStyleIdx="0" presStyleCnt="1" custScaleX="150259" custLinFactNeighborX="0" custLinFactNeighborY="-899"/>
      <dgm:spPr/>
    </dgm:pt>
  </dgm:ptLst>
  <dgm:cxnLst>
    <dgm:cxn modelId="{6A4D02E6-DBBE-4FE3-9AE0-ECF031FF9629}" srcId="{87B37A15-FF9C-472E-B65C-3BA5B39DEC1A}" destId="{E85CB8E3-4BEB-4B6F-A52E-1BA0EBF2B935}" srcOrd="1" destOrd="0" parTransId="{29951DBA-C144-4094-A6EF-8B1700A2D0D4}" sibTransId="{4294175F-4C8C-4F43-B098-848A855BF7E5}"/>
    <dgm:cxn modelId="{691F45AD-FDAF-4F1D-8396-98E76E87FAB7}" srcId="{87B37A15-FF9C-472E-B65C-3BA5B39DEC1A}" destId="{747D940A-943C-4A52-B054-FDC54F4AC9FD}" srcOrd="2" destOrd="0" parTransId="{1B1F4191-90F7-484B-A7FA-DAB2BB0A0CCF}" sibTransId="{6D161602-C259-4032-9EBC-A4E40CF144FE}"/>
    <dgm:cxn modelId="{CAFDB72A-62A0-489A-8081-B7E0A516BFA5}" type="presOf" srcId="{6048DC29-DAD1-4A4B-9266-4EC1EB93FFBA}" destId="{33EE4B17-326E-4515-B97B-8F644A40736E}" srcOrd="0" destOrd="0" presId="urn:microsoft.com/office/officeart/2005/8/layout/funnel1"/>
    <dgm:cxn modelId="{5A51AAEA-75C0-44C4-92C1-37E9DBCEE42F}" srcId="{87B37A15-FF9C-472E-B65C-3BA5B39DEC1A}" destId="{6048DC29-DAD1-4A4B-9266-4EC1EB93FFBA}" srcOrd="3" destOrd="0" parTransId="{9205CFD0-A942-48F8-BE10-56DCEB225C19}" sibTransId="{F487B861-77FE-4909-8A27-9BB14A5B5B30}"/>
    <dgm:cxn modelId="{0DC1175F-7C18-44B3-AC2C-78473AB3A702}" type="presOf" srcId="{E85CB8E3-4BEB-4B6F-A52E-1BA0EBF2B935}" destId="{C068540A-E7CA-4E37-835C-2D973CE29091}" srcOrd="0" destOrd="0" presId="urn:microsoft.com/office/officeart/2005/8/layout/funnel1"/>
    <dgm:cxn modelId="{2C1EC64F-5115-4E20-9536-1678916D616A}" type="presOf" srcId="{202A4D2C-FC54-4F4D-945A-76BC718CEECA}" destId="{A2D3D208-B410-4548-9346-0E459574D922}" srcOrd="0" destOrd="0" presId="urn:microsoft.com/office/officeart/2005/8/layout/funnel1"/>
    <dgm:cxn modelId="{A03D0225-F24F-43EA-BA09-F847806C69AC}" srcId="{87B37A15-FF9C-472E-B65C-3BA5B39DEC1A}" destId="{202A4D2C-FC54-4F4D-945A-76BC718CEECA}" srcOrd="0" destOrd="0" parTransId="{322F3F4F-3738-4360-B11C-B8A0143CAD84}" sibTransId="{69935A19-BD00-47A8-A193-D1DB4742BEA2}"/>
    <dgm:cxn modelId="{6B4D928E-1023-461E-82C4-EEDD79452AC7}" type="presOf" srcId="{747D940A-943C-4A52-B054-FDC54F4AC9FD}" destId="{BF6F0BE4-956A-42E9-9095-BCD2D745D55B}" srcOrd="0" destOrd="0" presId="urn:microsoft.com/office/officeart/2005/8/layout/funnel1"/>
    <dgm:cxn modelId="{4D49C9F9-8893-4718-A2A4-EE87BA16EA4A}" type="presOf" srcId="{87B37A15-FF9C-472E-B65C-3BA5B39DEC1A}" destId="{702F35DD-3A37-4E72-84C4-64C4557D7877}" srcOrd="0" destOrd="0" presId="urn:microsoft.com/office/officeart/2005/8/layout/funnel1"/>
    <dgm:cxn modelId="{3901385A-B0AC-4671-9641-B8CFDD8EE385}" type="presParOf" srcId="{702F35DD-3A37-4E72-84C4-64C4557D7877}" destId="{4F999980-735B-4303-ADC3-855D9B7ED578}" srcOrd="0" destOrd="0" presId="urn:microsoft.com/office/officeart/2005/8/layout/funnel1"/>
    <dgm:cxn modelId="{4BDCDCB8-FD15-4B74-ADA1-E0C49FA0892F}" type="presParOf" srcId="{702F35DD-3A37-4E72-84C4-64C4557D7877}" destId="{DFBFE8D9-AA29-4FEF-8645-E607DD98A56D}" srcOrd="1" destOrd="0" presId="urn:microsoft.com/office/officeart/2005/8/layout/funnel1"/>
    <dgm:cxn modelId="{C386BB7B-A61D-48F8-A201-5083146108A9}" type="presParOf" srcId="{702F35DD-3A37-4E72-84C4-64C4557D7877}" destId="{33EE4B17-326E-4515-B97B-8F644A40736E}" srcOrd="2" destOrd="0" presId="urn:microsoft.com/office/officeart/2005/8/layout/funnel1"/>
    <dgm:cxn modelId="{DEECACB4-E198-4651-BD3B-F932B6F2D868}" type="presParOf" srcId="{702F35DD-3A37-4E72-84C4-64C4557D7877}" destId="{BF6F0BE4-956A-42E9-9095-BCD2D745D55B}" srcOrd="3" destOrd="0" presId="urn:microsoft.com/office/officeart/2005/8/layout/funnel1"/>
    <dgm:cxn modelId="{D04ACE2C-5739-4127-8214-C2ECE9CF1F8D}" type="presParOf" srcId="{702F35DD-3A37-4E72-84C4-64C4557D7877}" destId="{C068540A-E7CA-4E37-835C-2D973CE29091}" srcOrd="4" destOrd="0" presId="urn:microsoft.com/office/officeart/2005/8/layout/funnel1"/>
    <dgm:cxn modelId="{28FD0F5C-499A-4F3A-8F98-E775801D4855}" type="presParOf" srcId="{702F35DD-3A37-4E72-84C4-64C4557D7877}" destId="{A2D3D208-B410-4548-9346-0E459574D922}" srcOrd="5" destOrd="0" presId="urn:microsoft.com/office/officeart/2005/8/layout/funnel1"/>
    <dgm:cxn modelId="{5B7F0967-0FFA-4834-ADA4-9F1A67B77D75}" type="presParOf" srcId="{702F35DD-3A37-4E72-84C4-64C4557D7877}" destId="{239179EF-53EB-4A74-9BDE-8A7108752A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5AA464-B15E-4919-8907-52E9B9E030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4D130F2-A552-4139-82E0-4A8E684885A2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綜高退場</a:t>
          </a:r>
          <a:endParaRPr lang="zh-TW" altLang="en-US" dirty="0"/>
        </a:p>
      </dgm:t>
    </dgm:pt>
    <dgm:pt modelId="{E138F49C-533B-41F5-9C81-5C3AB424004E}" type="parTrans" cxnId="{80A44520-2C21-4C97-95B3-743499305BAF}">
      <dgm:prSet/>
      <dgm:spPr/>
      <dgm:t>
        <a:bodyPr/>
        <a:lstStyle/>
        <a:p>
          <a:endParaRPr lang="zh-TW" altLang="en-US"/>
        </a:p>
      </dgm:t>
    </dgm:pt>
    <dgm:pt modelId="{2336FEC6-6628-459C-8824-781C37FB4516}" type="sibTrans" cxnId="{80A44520-2C21-4C97-95B3-743499305BAF}">
      <dgm:prSet/>
      <dgm:spPr/>
      <dgm:t>
        <a:bodyPr/>
        <a:lstStyle/>
        <a:p>
          <a:endParaRPr lang="zh-TW" altLang="en-US"/>
        </a:p>
      </dgm:t>
    </dgm:pt>
    <dgm:pt modelId="{72390828-BA2A-43ED-8CB3-DF790BD976C9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社會科課程不足</a:t>
          </a:r>
          <a:endParaRPr lang="zh-TW" altLang="en-US" dirty="0"/>
        </a:p>
      </dgm:t>
    </dgm:pt>
    <dgm:pt modelId="{BB1B8FC2-8F76-40DC-867B-EAB50D4DA369}" type="parTrans" cxnId="{16CE36EC-F39B-4371-AB3F-A37F66647358}">
      <dgm:prSet/>
      <dgm:spPr/>
      <dgm:t>
        <a:bodyPr/>
        <a:lstStyle/>
        <a:p>
          <a:endParaRPr lang="zh-TW" altLang="en-US"/>
        </a:p>
      </dgm:t>
    </dgm:pt>
    <dgm:pt modelId="{5F617965-5C3A-49F9-99FF-A0B9BE277FE1}" type="sibTrans" cxnId="{16CE36EC-F39B-4371-AB3F-A37F66647358}">
      <dgm:prSet/>
      <dgm:spPr/>
      <dgm:t>
        <a:bodyPr/>
        <a:lstStyle/>
        <a:p>
          <a:endParaRPr lang="zh-TW" altLang="en-US"/>
        </a:p>
      </dgm:t>
    </dgm:pt>
    <dgm:pt modelId="{79DED112-4F58-4DEC-9502-7030BA2896D2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新課綱</a:t>
          </a:r>
          <a:endParaRPr lang="zh-TW" altLang="en-US" dirty="0"/>
        </a:p>
      </dgm:t>
    </dgm:pt>
    <dgm:pt modelId="{605BC5CF-683B-4DB9-9F5F-691808734C36}" type="parTrans" cxnId="{B922F020-80EB-423C-BD64-21BF6B8F9C4B}">
      <dgm:prSet/>
      <dgm:spPr/>
      <dgm:t>
        <a:bodyPr/>
        <a:lstStyle/>
        <a:p>
          <a:endParaRPr lang="zh-TW" altLang="en-US"/>
        </a:p>
      </dgm:t>
    </dgm:pt>
    <dgm:pt modelId="{47583AE1-FF13-4457-B4FF-BEFD1AE602FF}" type="sibTrans" cxnId="{B922F020-80EB-423C-BD64-21BF6B8F9C4B}">
      <dgm:prSet/>
      <dgm:spPr/>
      <dgm:t>
        <a:bodyPr/>
        <a:lstStyle/>
        <a:p>
          <a:endParaRPr lang="zh-TW" altLang="en-US"/>
        </a:p>
      </dgm:t>
    </dgm:pt>
    <dgm:pt modelId="{33B5340A-626D-4A55-8571-2DF556C48BA9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開設校本特色課程</a:t>
          </a:r>
          <a:r>
            <a:rPr lang="en-US" altLang="zh-TW" dirty="0" smtClean="0">
              <a:latin typeface="+mj-ea"/>
            </a:rPr>
            <a:t/>
          </a:r>
          <a:br>
            <a:rPr lang="en-US" altLang="zh-TW" dirty="0" smtClean="0">
              <a:latin typeface="+mj-ea"/>
            </a:rPr>
          </a:br>
          <a:endParaRPr lang="zh-TW" altLang="en-US" dirty="0"/>
        </a:p>
      </dgm:t>
    </dgm:pt>
    <dgm:pt modelId="{7289B40E-17A7-43C5-A133-3A8B86948C0B}" type="parTrans" cxnId="{44821AF0-F778-4902-98C8-0E76F11F049F}">
      <dgm:prSet/>
      <dgm:spPr/>
      <dgm:t>
        <a:bodyPr/>
        <a:lstStyle/>
        <a:p>
          <a:endParaRPr lang="zh-TW" altLang="en-US"/>
        </a:p>
      </dgm:t>
    </dgm:pt>
    <dgm:pt modelId="{A0F2CE3F-D887-4ED8-B9CB-60F080BF9625}" type="sibTrans" cxnId="{44821AF0-F778-4902-98C8-0E76F11F049F}">
      <dgm:prSet/>
      <dgm:spPr/>
      <dgm:t>
        <a:bodyPr/>
        <a:lstStyle/>
        <a:p>
          <a:endParaRPr lang="zh-TW" altLang="en-US"/>
        </a:p>
      </dgm:t>
    </dgm:pt>
    <dgm:pt modelId="{1B03F467-738C-414D-90EA-5649318FABB6}" type="pres">
      <dgm:prSet presAssocID="{065AA464-B15E-4919-8907-52E9B9E030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759CFC8-84BD-41B7-ADF4-D95E80C23EE3}" type="pres">
      <dgm:prSet presAssocID="{F4D130F2-A552-4139-82E0-4A8E684885A2}" presName="linNode" presStyleCnt="0"/>
      <dgm:spPr/>
    </dgm:pt>
    <dgm:pt modelId="{CF662A03-FBBD-4D86-A5F6-341881B5A553}" type="pres">
      <dgm:prSet presAssocID="{F4D130F2-A552-4139-82E0-4A8E684885A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BE8A60-01A3-46E5-ADDE-852F653BDA79}" type="pres">
      <dgm:prSet presAssocID="{F4D130F2-A552-4139-82E0-4A8E684885A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94D78B-7438-488D-8F3C-EF63BFCB51BB}" type="pres">
      <dgm:prSet presAssocID="{2336FEC6-6628-459C-8824-781C37FB4516}" presName="spacing" presStyleCnt="0"/>
      <dgm:spPr/>
    </dgm:pt>
    <dgm:pt modelId="{898FA7DF-48D7-42F0-A8C6-AB6F89F741DB}" type="pres">
      <dgm:prSet presAssocID="{79DED112-4F58-4DEC-9502-7030BA2896D2}" presName="linNode" presStyleCnt="0"/>
      <dgm:spPr/>
    </dgm:pt>
    <dgm:pt modelId="{4E78B4AE-A9BC-47FC-9FB0-1C49C5318719}" type="pres">
      <dgm:prSet presAssocID="{79DED112-4F58-4DEC-9502-7030BA2896D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1A490F-03EC-4C3D-BB1E-2E955FD87C58}" type="pres">
      <dgm:prSet presAssocID="{79DED112-4F58-4DEC-9502-7030BA2896D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D58CFE-EE05-4302-91F7-F2F8566B58B8}" type="presOf" srcId="{F4D130F2-A552-4139-82E0-4A8E684885A2}" destId="{CF662A03-FBBD-4D86-A5F6-341881B5A553}" srcOrd="0" destOrd="0" presId="urn:microsoft.com/office/officeart/2005/8/layout/vList6"/>
    <dgm:cxn modelId="{16CE36EC-F39B-4371-AB3F-A37F66647358}" srcId="{F4D130F2-A552-4139-82E0-4A8E684885A2}" destId="{72390828-BA2A-43ED-8CB3-DF790BD976C9}" srcOrd="0" destOrd="0" parTransId="{BB1B8FC2-8F76-40DC-867B-EAB50D4DA369}" sibTransId="{5F617965-5C3A-49F9-99FF-A0B9BE277FE1}"/>
    <dgm:cxn modelId="{171D3488-549E-4CBA-B38C-A17DA8C50015}" type="presOf" srcId="{065AA464-B15E-4919-8907-52E9B9E03068}" destId="{1B03F467-738C-414D-90EA-5649318FABB6}" srcOrd="0" destOrd="0" presId="urn:microsoft.com/office/officeart/2005/8/layout/vList6"/>
    <dgm:cxn modelId="{B922F020-80EB-423C-BD64-21BF6B8F9C4B}" srcId="{065AA464-B15E-4919-8907-52E9B9E03068}" destId="{79DED112-4F58-4DEC-9502-7030BA2896D2}" srcOrd="1" destOrd="0" parTransId="{605BC5CF-683B-4DB9-9F5F-691808734C36}" sibTransId="{47583AE1-FF13-4457-B4FF-BEFD1AE602FF}"/>
    <dgm:cxn modelId="{08727F07-B407-423D-A470-6FDB1FF5B11B}" type="presOf" srcId="{79DED112-4F58-4DEC-9502-7030BA2896D2}" destId="{4E78B4AE-A9BC-47FC-9FB0-1C49C5318719}" srcOrd="0" destOrd="0" presId="urn:microsoft.com/office/officeart/2005/8/layout/vList6"/>
    <dgm:cxn modelId="{C5152075-4388-4186-A977-DF03190D0A41}" type="presOf" srcId="{72390828-BA2A-43ED-8CB3-DF790BD976C9}" destId="{13BE8A60-01A3-46E5-ADDE-852F653BDA79}" srcOrd="0" destOrd="0" presId="urn:microsoft.com/office/officeart/2005/8/layout/vList6"/>
    <dgm:cxn modelId="{44821AF0-F778-4902-98C8-0E76F11F049F}" srcId="{79DED112-4F58-4DEC-9502-7030BA2896D2}" destId="{33B5340A-626D-4A55-8571-2DF556C48BA9}" srcOrd="0" destOrd="0" parTransId="{7289B40E-17A7-43C5-A133-3A8B86948C0B}" sibTransId="{A0F2CE3F-D887-4ED8-B9CB-60F080BF9625}"/>
    <dgm:cxn modelId="{5E4A6D6D-FB61-42E6-94F8-D84BFF88A4D3}" type="presOf" srcId="{33B5340A-626D-4A55-8571-2DF556C48BA9}" destId="{851A490F-03EC-4C3D-BB1E-2E955FD87C58}" srcOrd="0" destOrd="0" presId="urn:microsoft.com/office/officeart/2005/8/layout/vList6"/>
    <dgm:cxn modelId="{80A44520-2C21-4C97-95B3-743499305BAF}" srcId="{065AA464-B15E-4919-8907-52E9B9E03068}" destId="{F4D130F2-A552-4139-82E0-4A8E684885A2}" srcOrd="0" destOrd="0" parTransId="{E138F49C-533B-41F5-9C81-5C3AB424004E}" sibTransId="{2336FEC6-6628-459C-8824-781C37FB4516}"/>
    <dgm:cxn modelId="{CB8D25C3-E3F7-448B-B5DA-B913D4507C96}" type="presParOf" srcId="{1B03F467-738C-414D-90EA-5649318FABB6}" destId="{E759CFC8-84BD-41B7-ADF4-D95E80C23EE3}" srcOrd="0" destOrd="0" presId="urn:microsoft.com/office/officeart/2005/8/layout/vList6"/>
    <dgm:cxn modelId="{B66FE3B6-8433-43C1-AE5A-9FB24258CA76}" type="presParOf" srcId="{E759CFC8-84BD-41B7-ADF4-D95E80C23EE3}" destId="{CF662A03-FBBD-4D86-A5F6-341881B5A553}" srcOrd="0" destOrd="0" presId="urn:microsoft.com/office/officeart/2005/8/layout/vList6"/>
    <dgm:cxn modelId="{BE6DDA49-3758-46E4-9C90-7FB8F58EBBC5}" type="presParOf" srcId="{E759CFC8-84BD-41B7-ADF4-D95E80C23EE3}" destId="{13BE8A60-01A3-46E5-ADDE-852F653BDA79}" srcOrd="1" destOrd="0" presId="urn:microsoft.com/office/officeart/2005/8/layout/vList6"/>
    <dgm:cxn modelId="{8908C769-B71A-4DD3-B71A-3240AA1F9BDE}" type="presParOf" srcId="{1B03F467-738C-414D-90EA-5649318FABB6}" destId="{7294D78B-7438-488D-8F3C-EF63BFCB51BB}" srcOrd="1" destOrd="0" presId="urn:microsoft.com/office/officeart/2005/8/layout/vList6"/>
    <dgm:cxn modelId="{84FD659D-D994-43E7-ABB7-42028EBF7A19}" type="presParOf" srcId="{1B03F467-738C-414D-90EA-5649318FABB6}" destId="{898FA7DF-48D7-42F0-A8C6-AB6F89F741DB}" srcOrd="2" destOrd="0" presId="urn:microsoft.com/office/officeart/2005/8/layout/vList6"/>
    <dgm:cxn modelId="{44982E7E-628A-423A-ADFE-DB1B703DB074}" type="presParOf" srcId="{898FA7DF-48D7-42F0-A8C6-AB6F89F741DB}" destId="{4E78B4AE-A9BC-47FC-9FB0-1C49C5318719}" srcOrd="0" destOrd="0" presId="urn:microsoft.com/office/officeart/2005/8/layout/vList6"/>
    <dgm:cxn modelId="{CB114522-EE09-4DEE-8628-07ADDD454A3E}" type="presParOf" srcId="{898FA7DF-48D7-42F0-A8C6-AB6F89F741DB}" destId="{851A490F-03EC-4C3D-BB1E-2E955FD87C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F27E5-64C5-45BD-BA61-AC79410BD4B6}">
      <dsp:nvSpPr>
        <dsp:cNvPr id="0" name=""/>
        <dsp:cNvSpPr/>
      </dsp:nvSpPr>
      <dsp:spPr>
        <a:xfrm>
          <a:off x="-626492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7DBB9-707C-4155-BA52-EB5BF8336166}">
      <dsp:nvSpPr>
        <dsp:cNvPr id="0" name=""/>
        <dsp:cNvSpPr/>
      </dsp:nvSpPr>
      <dsp:spPr>
        <a:xfrm>
          <a:off x="388954" y="252058"/>
          <a:ext cx="8105976" cy="503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smtClean="0">
              <a:ea typeface="華康儷中黑" pitchFamily="49" charset="-120"/>
            </a:rPr>
            <a:t>Shared vision, values, goals</a:t>
          </a:r>
          <a:endParaRPr lang="zh-TW" altLang="en-US" sz="2100" kern="1200" dirty="0"/>
        </a:p>
      </dsp:txBody>
      <dsp:txXfrm>
        <a:off x="388954" y="252058"/>
        <a:ext cx="8105976" cy="503894"/>
      </dsp:txXfrm>
    </dsp:sp>
    <dsp:sp modelId="{06E43C29-EE97-42DF-94BB-CB7817F3924A}">
      <dsp:nvSpPr>
        <dsp:cNvPr id="0" name=""/>
        <dsp:cNvSpPr/>
      </dsp:nvSpPr>
      <dsp:spPr>
        <a:xfrm>
          <a:off x="74020" y="189071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CCD26-F1BD-488A-BA99-95167DA985B1}">
      <dsp:nvSpPr>
        <dsp:cNvPr id="0" name=""/>
        <dsp:cNvSpPr/>
      </dsp:nvSpPr>
      <dsp:spPr>
        <a:xfrm>
          <a:off x="845276" y="1008343"/>
          <a:ext cx="7649654" cy="503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smtClean="0">
              <a:ea typeface="華康儷中黑" pitchFamily="49" charset="-120"/>
            </a:rPr>
            <a:t>Collaborative teams focused on learning</a:t>
          </a:r>
          <a:endParaRPr lang="zh-TW" altLang="en-US" sz="2100" kern="1200" dirty="0"/>
        </a:p>
      </dsp:txBody>
      <dsp:txXfrm>
        <a:off x="845276" y="1008343"/>
        <a:ext cx="7649654" cy="503894"/>
      </dsp:txXfrm>
    </dsp:sp>
    <dsp:sp modelId="{8FE0019E-CC54-4AEE-A924-18DC67B07AE8}">
      <dsp:nvSpPr>
        <dsp:cNvPr id="0" name=""/>
        <dsp:cNvSpPr/>
      </dsp:nvSpPr>
      <dsp:spPr>
        <a:xfrm>
          <a:off x="530342" y="945357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98198-F293-451A-8666-233617899655}">
      <dsp:nvSpPr>
        <dsp:cNvPr id="0" name=""/>
        <dsp:cNvSpPr/>
      </dsp:nvSpPr>
      <dsp:spPr>
        <a:xfrm>
          <a:off x="1095338" y="1764075"/>
          <a:ext cx="7399592" cy="503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smtClean="0">
              <a:ea typeface="華康儷中黑" pitchFamily="49" charset="-120"/>
            </a:rPr>
            <a:t>Collective inquiry into “best practice” and “ current reality”</a:t>
          </a:r>
          <a:endParaRPr lang="zh-TW" altLang="en-US" sz="2100" kern="1200" dirty="0"/>
        </a:p>
      </dsp:txBody>
      <dsp:txXfrm>
        <a:off x="1095338" y="1764075"/>
        <a:ext cx="7399592" cy="503894"/>
      </dsp:txXfrm>
    </dsp:sp>
    <dsp:sp modelId="{24816BC4-F48E-401D-A002-CE18FABBA735}">
      <dsp:nvSpPr>
        <dsp:cNvPr id="0" name=""/>
        <dsp:cNvSpPr/>
      </dsp:nvSpPr>
      <dsp:spPr>
        <a:xfrm>
          <a:off x="780404" y="1701088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56775-D340-4A83-811C-38B5C0F69627}">
      <dsp:nvSpPr>
        <dsp:cNvPr id="0" name=""/>
        <dsp:cNvSpPr/>
      </dsp:nvSpPr>
      <dsp:spPr>
        <a:xfrm>
          <a:off x="1175181" y="2520360"/>
          <a:ext cx="7319750" cy="503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smtClean="0">
              <a:ea typeface="華康儷中黑" pitchFamily="49" charset="-120"/>
            </a:rPr>
            <a:t>Shared personal practices</a:t>
          </a:r>
          <a:endParaRPr lang="zh-TW" altLang="en-US" sz="2100" kern="1200" dirty="0"/>
        </a:p>
      </dsp:txBody>
      <dsp:txXfrm>
        <a:off x="1175181" y="2520360"/>
        <a:ext cx="7319750" cy="503894"/>
      </dsp:txXfrm>
    </dsp:sp>
    <dsp:sp modelId="{A487E5F1-2923-4A43-8BA7-4C22B4DA5DDF}">
      <dsp:nvSpPr>
        <dsp:cNvPr id="0" name=""/>
        <dsp:cNvSpPr/>
      </dsp:nvSpPr>
      <dsp:spPr>
        <a:xfrm>
          <a:off x="860247" y="2457373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69601-A957-4DDB-B7C8-DE386975F94F}">
      <dsp:nvSpPr>
        <dsp:cNvPr id="0" name=""/>
        <dsp:cNvSpPr/>
      </dsp:nvSpPr>
      <dsp:spPr>
        <a:xfrm>
          <a:off x="1095338" y="3276646"/>
          <a:ext cx="7399592" cy="503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smtClean="0">
              <a:ea typeface="華康儷中黑" pitchFamily="49" charset="-120"/>
            </a:rPr>
            <a:t>Action orientation/experimentation</a:t>
          </a:r>
          <a:endParaRPr lang="zh-TW" altLang="en-US" sz="2100" kern="1200" dirty="0"/>
        </a:p>
      </dsp:txBody>
      <dsp:txXfrm>
        <a:off x="1095338" y="3276646"/>
        <a:ext cx="7399592" cy="503894"/>
      </dsp:txXfrm>
    </dsp:sp>
    <dsp:sp modelId="{4EA487B3-49F1-4095-B8E7-F1D2DDE0F040}">
      <dsp:nvSpPr>
        <dsp:cNvPr id="0" name=""/>
        <dsp:cNvSpPr/>
      </dsp:nvSpPr>
      <dsp:spPr>
        <a:xfrm>
          <a:off x="780404" y="3213659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9DAB3-C547-4578-9732-8DAAE11307F5}">
      <dsp:nvSpPr>
        <dsp:cNvPr id="0" name=""/>
        <dsp:cNvSpPr/>
      </dsp:nvSpPr>
      <dsp:spPr>
        <a:xfrm>
          <a:off x="845276" y="4032377"/>
          <a:ext cx="7649654" cy="503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smtClean="0">
              <a:ea typeface="華康儷中黑" pitchFamily="49" charset="-120"/>
            </a:rPr>
            <a:t>Commitment to continuous improvement</a:t>
          </a:r>
          <a:endParaRPr lang="zh-TW" altLang="en-US" sz="2100" kern="1200" dirty="0"/>
        </a:p>
      </dsp:txBody>
      <dsp:txXfrm>
        <a:off x="845276" y="4032377"/>
        <a:ext cx="7649654" cy="503894"/>
      </dsp:txXfrm>
    </dsp:sp>
    <dsp:sp modelId="{696F872B-277E-4156-BD89-DD7061B95652}">
      <dsp:nvSpPr>
        <dsp:cNvPr id="0" name=""/>
        <dsp:cNvSpPr/>
      </dsp:nvSpPr>
      <dsp:spPr>
        <a:xfrm>
          <a:off x="530342" y="3969390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863D0-2AC3-44C7-8680-5EF347F65C2A}">
      <dsp:nvSpPr>
        <dsp:cNvPr id="0" name=""/>
        <dsp:cNvSpPr/>
      </dsp:nvSpPr>
      <dsp:spPr>
        <a:xfrm>
          <a:off x="388954" y="4788663"/>
          <a:ext cx="8105976" cy="5038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66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smtClean="0">
              <a:ea typeface="華康儷中黑" pitchFamily="49" charset="-120"/>
            </a:rPr>
            <a:t>Results orientation</a:t>
          </a:r>
          <a:endParaRPr lang="zh-TW" altLang="en-US" sz="2100" kern="1200" dirty="0"/>
        </a:p>
      </dsp:txBody>
      <dsp:txXfrm>
        <a:off x="388954" y="4788663"/>
        <a:ext cx="8105976" cy="503894"/>
      </dsp:txXfrm>
    </dsp:sp>
    <dsp:sp modelId="{70C24B69-E1A5-4936-9340-01C7DCDAECB0}">
      <dsp:nvSpPr>
        <dsp:cNvPr id="0" name=""/>
        <dsp:cNvSpPr/>
      </dsp:nvSpPr>
      <dsp:spPr>
        <a:xfrm>
          <a:off x="74020" y="4725676"/>
          <a:ext cx="629868" cy="629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1D3D3-C2A5-422C-9310-E36A3F38F98E}">
      <dsp:nvSpPr>
        <dsp:cNvPr id="0" name=""/>
        <dsp:cNvSpPr/>
      </dsp:nvSpPr>
      <dsp:spPr>
        <a:xfrm>
          <a:off x="3222366" y="2771177"/>
          <a:ext cx="2052211" cy="2052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成員的共同價值觀與目標</a:t>
          </a:r>
          <a:endParaRPr lang="zh-TW" altLang="en-US" sz="2700" kern="1200" dirty="0"/>
        </a:p>
      </dsp:txBody>
      <dsp:txXfrm>
        <a:off x="3522905" y="3071716"/>
        <a:ext cx="1451133" cy="1451133"/>
      </dsp:txXfrm>
    </dsp:sp>
    <dsp:sp modelId="{7A151CEB-B6C7-474B-972B-DFBCF4AA6B02}">
      <dsp:nvSpPr>
        <dsp:cNvPr id="0" name=""/>
        <dsp:cNvSpPr/>
      </dsp:nvSpPr>
      <dsp:spPr>
        <a:xfrm rot="10800000">
          <a:off x="1232177" y="3504842"/>
          <a:ext cx="1880728" cy="584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09E78-25B4-4831-9A8C-48A08405055D}">
      <dsp:nvSpPr>
        <dsp:cNvPr id="0" name=""/>
        <dsp:cNvSpPr/>
      </dsp:nvSpPr>
      <dsp:spPr>
        <a:xfrm>
          <a:off x="257377" y="3017442"/>
          <a:ext cx="1949600" cy="1559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ym typeface="Wingdings" panose="05000000000000000000" pitchFamily="2" charset="2"/>
            </a:rPr>
            <a:t>適當的社群領導人</a:t>
          </a:r>
          <a:endParaRPr lang="zh-TW" altLang="en-US" sz="3000" kern="1200" dirty="0"/>
        </a:p>
      </dsp:txBody>
      <dsp:txXfrm>
        <a:off x="303058" y="3063123"/>
        <a:ext cx="1858238" cy="1468318"/>
      </dsp:txXfrm>
    </dsp:sp>
    <dsp:sp modelId="{FDFE677F-D77C-4FFE-B88F-E4FFE9FD8B7E}">
      <dsp:nvSpPr>
        <dsp:cNvPr id="0" name=""/>
        <dsp:cNvSpPr/>
      </dsp:nvSpPr>
      <dsp:spPr>
        <a:xfrm rot="13500000">
          <a:off x="1840203" y="2036938"/>
          <a:ext cx="1880728" cy="584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537A-1E2B-494B-A7C1-F8278049B14D}">
      <dsp:nvSpPr>
        <dsp:cNvPr id="0" name=""/>
        <dsp:cNvSpPr/>
      </dsp:nvSpPr>
      <dsp:spPr>
        <a:xfrm>
          <a:off x="1140829" y="884600"/>
          <a:ext cx="1949600" cy="1559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ym typeface="Wingdings" panose="05000000000000000000" pitchFamily="2" charset="2"/>
            </a:rPr>
            <a:t>開放、互信、安全的氛圍</a:t>
          </a:r>
          <a:endParaRPr lang="zh-TW" altLang="en-US" sz="3000" kern="1200" dirty="0"/>
        </a:p>
      </dsp:txBody>
      <dsp:txXfrm>
        <a:off x="1186510" y="930281"/>
        <a:ext cx="1858238" cy="1468318"/>
      </dsp:txXfrm>
    </dsp:sp>
    <dsp:sp modelId="{16F1B4C4-871C-4A6F-BB75-71CB4AF2D15D}">
      <dsp:nvSpPr>
        <dsp:cNvPr id="0" name=""/>
        <dsp:cNvSpPr/>
      </dsp:nvSpPr>
      <dsp:spPr>
        <a:xfrm rot="16200000">
          <a:off x="3308107" y="1428912"/>
          <a:ext cx="1880728" cy="584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368B4-DDC1-4659-8F21-EAB6B5E4BE25}">
      <dsp:nvSpPr>
        <dsp:cNvPr id="0" name=""/>
        <dsp:cNvSpPr/>
      </dsp:nvSpPr>
      <dsp:spPr>
        <a:xfrm>
          <a:off x="3273671" y="1147"/>
          <a:ext cx="1949600" cy="1559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ym typeface="Wingdings" panose="05000000000000000000" pitchFamily="2" charset="2"/>
            </a:rPr>
            <a:t>相互鼓勵與相互支持</a:t>
          </a:r>
          <a:endParaRPr lang="zh-TW" altLang="en-US" sz="3000" kern="1200" dirty="0"/>
        </a:p>
      </dsp:txBody>
      <dsp:txXfrm>
        <a:off x="3319352" y="46828"/>
        <a:ext cx="1858238" cy="1468318"/>
      </dsp:txXfrm>
    </dsp:sp>
    <dsp:sp modelId="{0C0406D8-3DF5-45A5-B72B-7FB352EFE593}">
      <dsp:nvSpPr>
        <dsp:cNvPr id="0" name=""/>
        <dsp:cNvSpPr/>
      </dsp:nvSpPr>
      <dsp:spPr>
        <a:xfrm rot="18900000">
          <a:off x="4776012" y="2036938"/>
          <a:ext cx="1880728" cy="584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3804B-FFAC-4B51-B5EF-164BFA43CEFF}">
      <dsp:nvSpPr>
        <dsp:cNvPr id="0" name=""/>
        <dsp:cNvSpPr/>
      </dsp:nvSpPr>
      <dsp:spPr>
        <a:xfrm>
          <a:off x="5406514" y="884600"/>
          <a:ext cx="1949600" cy="15596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適度的放鬆</a:t>
          </a:r>
          <a:endParaRPr lang="zh-TW" altLang="en-US" sz="3000" kern="1200" dirty="0"/>
        </a:p>
      </dsp:txBody>
      <dsp:txXfrm>
        <a:off x="5452195" y="930281"/>
        <a:ext cx="1858238" cy="1468318"/>
      </dsp:txXfrm>
    </dsp:sp>
    <dsp:sp modelId="{A4DFE4A4-5B63-4FDB-AF87-7009644D07A6}">
      <dsp:nvSpPr>
        <dsp:cNvPr id="0" name=""/>
        <dsp:cNvSpPr/>
      </dsp:nvSpPr>
      <dsp:spPr>
        <a:xfrm>
          <a:off x="5384037" y="3504842"/>
          <a:ext cx="1880728" cy="584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9E8DB-AB5A-48FF-A675-E4CAA199FE56}">
      <dsp:nvSpPr>
        <dsp:cNvPr id="0" name=""/>
        <dsp:cNvSpPr/>
      </dsp:nvSpPr>
      <dsp:spPr>
        <a:xfrm>
          <a:off x="6289966" y="3017442"/>
          <a:ext cx="1949600" cy="1559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簡化與支持的行政支援</a:t>
          </a:r>
          <a:endParaRPr lang="zh-TW" altLang="en-US" sz="3000" kern="1200" dirty="0"/>
        </a:p>
      </dsp:txBody>
      <dsp:txXfrm>
        <a:off x="6335647" y="3063123"/>
        <a:ext cx="1858238" cy="1468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F5B54-D398-44BD-96A5-B288BDFF3FC1}">
      <dsp:nvSpPr>
        <dsp:cNvPr id="0" name=""/>
        <dsp:cNvSpPr/>
      </dsp:nvSpPr>
      <dsp:spPr>
        <a:xfrm>
          <a:off x="530282" y="331"/>
          <a:ext cx="2630001" cy="105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37465" rIns="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/>
            <a:t>互信</a:t>
          </a:r>
          <a:endParaRPr lang="zh-TW" altLang="en-US" sz="5900" kern="1200" dirty="0"/>
        </a:p>
      </dsp:txBody>
      <dsp:txXfrm>
        <a:off x="1056282" y="331"/>
        <a:ext cx="1578001" cy="1052000"/>
      </dsp:txXfrm>
    </dsp:sp>
    <dsp:sp modelId="{BAE76DD4-A4DF-4DF9-8985-C02A305FBCCD}">
      <dsp:nvSpPr>
        <dsp:cNvPr id="0" name=""/>
        <dsp:cNvSpPr/>
      </dsp:nvSpPr>
      <dsp:spPr>
        <a:xfrm>
          <a:off x="2818383" y="89751"/>
          <a:ext cx="2182901" cy="8731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放下自我防禦</a:t>
          </a:r>
          <a:endParaRPr lang="zh-TW" altLang="en-US" sz="2500" kern="1200" dirty="0"/>
        </a:p>
      </dsp:txBody>
      <dsp:txXfrm>
        <a:off x="3254963" y="89751"/>
        <a:ext cx="1309741" cy="873160"/>
      </dsp:txXfrm>
    </dsp:sp>
    <dsp:sp modelId="{F066BC34-0448-434B-A008-C5452F8B6D75}">
      <dsp:nvSpPr>
        <dsp:cNvPr id="0" name=""/>
        <dsp:cNvSpPr/>
      </dsp:nvSpPr>
      <dsp:spPr>
        <a:xfrm>
          <a:off x="4695678" y="89751"/>
          <a:ext cx="2182901" cy="8731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聆聽與對話</a:t>
          </a:r>
          <a:endParaRPr lang="zh-TW" altLang="en-US" sz="2500" kern="1200" dirty="0"/>
        </a:p>
      </dsp:txBody>
      <dsp:txXfrm>
        <a:off x="5132258" y="89751"/>
        <a:ext cx="1309741" cy="873160"/>
      </dsp:txXfrm>
    </dsp:sp>
    <dsp:sp modelId="{3B7A41D4-D963-4298-8FD8-59F32E5383D6}">
      <dsp:nvSpPr>
        <dsp:cNvPr id="0" name=""/>
        <dsp:cNvSpPr/>
      </dsp:nvSpPr>
      <dsp:spPr>
        <a:xfrm>
          <a:off x="530282" y="1199612"/>
          <a:ext cx="2630001" cy="105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37465" rIns="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/>
            <a:t>支援</a:t>
          </a:r>
          <a:endParaRPr lang="zh-TW" altLang="en-US" sz="5900" kern="1200" dirty="0"/>
        </a:p>
      </dsp:txBody>
      <dsp:txXfrm>
        <a:off x="1056282" y="1199612"/>
        <a:ext cx="1578001" cy="1052000"/>
      </dsp:txXfrm>
    </dsp:sp>
    <dsp:sp modelId="{DFEE2222-9E49-4925-81D6-0AB294F28030}">
      <dsp:nvSpPr>
        <dsp:cNvPr id="0" name=""/>
        <dsp:cNvSpPr/>
      </dsp:nvSpPr>
      <dsp:spPr>
        <a:xfrm>
          <a:off x="2818383" y="1289032"/>
          <a:ext cx="2182901" cy="8731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引入外界方法</a:t>
          </a:r>
          <a:endParaRPr lang="zh-TW" altLang="en-US" sz="2500" kern="1200" dirty="0"/>
        </a:p>
      </dsp:txBody>
      <dsp:txXfrm>
        <a:off x="3254963" y="1289032"/>
        <a:ext cx="1309741" cy="873160"/>
      </dsp:txXfrm>
    </dsp:sp>
    <dsp:sp modelId="{7419448D-6108-4A5F-9F8B-C72463B66EB4}">
      <dsp:nvSpPr>
        <dsp:cNvPr id="0" name=""/>
        <dsp:cNvSpPr/>
      </dsp:nvSpPr>
      <dsp:spPr>
        <a:xfrm>
          <a:off x="4695678" y="1289032"/>
          <a:ext cx="2182901" cy="8731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辦理課程工作坊</a:t>
          </a:r>
          <a:endParaRPr lang="zh-TW" altLang="en-US" sz="2500" kern="1200" dirty="0"/>
        </a:p>
      </dsp:txBody>
      <dsp:txXfrm>
        <a:off x="5132258" y="1289032"/>
        <a:ext cx="1309741" cy="873160"/>
      </dsp:txXfrm>
    </dsp:sp>
    <dsp:sp modelId="{A5743695-D50B-4ED7-BC66-216530E23192}">
      <dsp:nvSpPr>
        <dsp:cNvPr id="0" name=""/>
        <dsp:cNvSpPr/>
      </dsp:nvSpPr>
      <dsp:spPr>
        <a:xfrm>
          <a:off x="530282" y="2398892"/>
          <a:ext cx="2630001" cy="105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37465" rIns="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/>
            <a:t>鞏固</a:t>
          </a:r>
          <a:endParaRPr lang="zh-TW" altLang="en-US" sz="5900" kern="1200" dirty="0"/>
        </a:p>
      </dsp:txBody>
      <dsp:txXfrm>
        <a:off x="1056282" y="2398892"/>
        <a:ext cx="1578001" cy="1052000"/>
      </dsp:txXfrm>
    </dsp:sp>
    <dsp:sp modelId="{7271A0F1-A683-468D-B3FB-56DF316B9BBF}">
      <dsp:nvSpPr>
        <dsp:cNvPr id="0" name=""/>
        <dsp:cNvSpPr/>
      </dsp:nvSpPr>
      <dsp:spPr>
        <a:xfrm>
          <a:off x="2818383" y="2488312"/>
          <a:ext cx="2182901" cy="8731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檢視課程設計</a:t>
          </a:r>
          <a:endParaRPr lang="zh-TW" altLang="en-US" sz="2500" kern="1200" dirty="0"/>
        </a:p>
      </dsp:txBody>
      <dsp:txXfrm>
        <a:off x="3254963" y="2488312"/>
        <a:ext cx="1309741" cy="873160"/>
      </dsp:txXfrm>
    </dsp:sp>
    <dsp:sp modelId="{FF167C9A-7610-4111-A807-944CC147F112}">
      <dsp:nvSpPr>
        <dsp:cNvPr id="0" name=""/>
        <dsp:cNvSpPr/>
      </dsp:nvSpPr>
      <dsp:spPr>
        <a:xfrm>
          <a:off x="4695678" y="2488312"/>
          <a:ext cx="2182901" cy="87316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試作課程觀課議課</a:t>
          </a:r>
          <a:endParaRPr lang="zh-TW" altLang="en-US" sz="2500" kern="1200" dirty="0"/>
        </a:p>
      </dsp:txBody>
      <dsp:txXfrm>
        <a:off x="5132258" y="2488312"/>
        <a:ext cx="1309741" cy="873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B2311-8F17-4B03-94C6-5F215DCAFF74}">
      <dsp:nvSpPr>
        <dsp:cNvPr id="0" name=""/>
        <dsp:cNvSpPr/>
      </dsp:nvSpPr>
      <dsp:spPr>
        <a:xfrm>
          <a:off x="385131" y="2526"/>
          <a:ext cx="2098436" cy="1566438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96AC3-4079-4B81-8CF2-7661E71CABE7}">
      <dsp:nvSpPr>
        <dsp:cNvPr id="0" name=""/>
        <dsp:cNvSpPr/>
      </dsp:nvSpPr>
      <dsp:spPr>
        <a:xfrm>
          <a:off x="385131" y="1568965"/>
          <a:ext cx="2098436" cy="673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從三人到七人</a:t>
          </a:r>
          <a:endParaRPr lang="zh-TW" altLang="en-US" sz="2200" kern="1200" dirty="0"/>
        </a:p>
      </dsp:txBody>
      <dsp:txXfrm>
        <a:off x="385131" y="1568965"/>
        <a:ext cx="1477772" cy="673568"/>
      </dsp:txXfrm>
    </dsp:sp>
    <dsp:sp modelId="{C56462A0-54B1-43BF-BC99-4F40E983A8DE}">
      <dsp:nvSpPr>
        <dsp:cNvPr id="0" name=""/>
        <dsp:cNvSpPr/>
      </dsp:nvSpPr>
      <dsp:spPr>
        <a:xfrm>
          <a:off x="1922265" y="1675955"/>
          <a:ext cx="734452" cy="7344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4FBBC-78BB-4F4B-B88B-494DCDF8ADB0}">
      <dsp:nvSpPr>
        <dsp:cNvPr id="0" name=""/>
        <dsp:cNvSpPr/>
      </dsp:nvSpPr>
      <dsp:spPr>
        <a:xfrm>
          <a:off x="2838673" y="2526"/>
          <a:ext cx="2098436" cy="1566438"/>
        </a:xfrm>
        <a:prstGeom prst="round2SameRect">
          <a:avLst>
            <a:gd name="adj1" fmla="val 8000"/>
            <a:gd name="adj2" fmla="val 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3DE47-D0DF-4C16-8791-A7DE107DDCDE}">
      <dsp:nvSpPr>
        <dsp:cNvPr id="0" name=""/>
        <dsp:cNvSpPr/>
      </dsp:nvSpPr>
      <dsp:spPr>
        <a:xfrm>
          <a:off x="2838673" y="1568965"/>
          <a:ext cx="2098436" cy="673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目標明確</a:t>
          </a:r>
          <a:endParaRPr lang="zh-TW" altLang="en-US" sz="2200" kern="1200" dirty="0"/>
        </a:p>
      </dsp:txBody>
      <dsp:txXfrm>
        <a:off x="2838673" y="1568965"/>
        <a:ext cx="1477772" cy="673568"/>
      </dsp:txXfrm>
    </dsp:sp>
    <dsp:sp modelId="{2AEF5774-9CB7-407A-89E0-5A201399300E}">
      <dsp:nvSpPr>
        <dsp:cNvPr id="0" name=""/>
        <dsp:cNvSpPr/>
      </dsp:nvSpPr>
      <dsp:spPr>
        <a:xfrm>
          <a:off x="4375807" y="1675955"/>
          <a:ext cx="734452" cy="7344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E369E-4654-43DA-9279-AA61B40A024F}">
      <dsp:nvSpPr>
        <dsp:cNvPr id="0" name=""/>
        <dsp:cNvSpPr/>
      </dsp:nvSpPr>
      <dsp:spPr>
        <a:xfrm>
          <a:off x="5292216" y="2526"/>
          <a:ext cx="2098436" cy="1566438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2DFB0-D6C4-4BE6-ABF7-1BA20A9E2009}">
      <dsp:nvSpPr>
        <dsp:cNvPr id="0" name=""/>
        <dsp:cNvSpPr/>
      </dsp:nvSpPr>
      <dsp:spPr>
        <a:xfrm>
          <a:off x="5292216" y="1568965"/>
          <a:ext cx="2098436" cy="673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每周共備</a:t>
          </a:r>
          <a:endParaRPr lang="zh-TW" altLang="en-US" sz="2200" kern="1200" dirty="0"/>
        </a:p>
      </dsp:txBody>
      <dsp:txXfrm>
        <a:off x="5292216" y="1568965"/>
        <a:ext cx="1477772" cy="673568"/>
      </dsp:txXfrm>
    </dsp:sp>
    <dsp:sp modelId="{F0DA3540-F98F-45F1-A652-251968DEB802}">
      <dsp:nvSpPr>
        <dsp:cNvPr id="0" name=""/>
        <dsp:cNvSpPr/>
      </dsp:nvSpPr>
      <dsp:spPr>
        <a:xfrm>
          <a:off x="6829349" y="1675955"/>
          <a:ext cx="734452" cy="73445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390DF-A63B-4E3C-B739-4C115CFE2125}">
      <dsp:nvSpPr>
        <dsp:cNvPr id="0" name=""/>
        <dsp:cNvSpPr/>
      </dsp:nvSpPr>
      <dsp:spPr>
        <a:xfrm>
          <a:off x="354919" y="2774167"/>
          <a:ext cx="2098436" cy="1566438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96596-2CA6-441F-BCD5-9F924893A282}">
      <dsp:nvSpPr>
        <dsp:cNvPr id="0" name=""/>
        <dsp:cNvSpPr/>
      </dsp:nvSpPr>
      <dsp:spPr>
        <a:xfrm>
          <a:off x="354919" y="4340606"/>
          <a:ext cx="2098436" cy="673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看到成長</a:t>
          </a:r>
          <a:endParaRPr lang="zh-TW" altLang="en-US" sz="2200" kern="1200" dirty="0"/>
        </a:p>
      </dsp:txBody>
      <dsp:txXfrm>
        <a:off x="354919" y="4340606"/>
        <a:ext cx="1477772" cy="673568"/>
      </dsp:txXfrm>
    </dsp:sp>
    <dsp:sp modelId="{8666149C-1FBF-478C-BCA9-65EFA0B865A0}">
      <dsp:nvSpPr>
        <dsp:cNvPr id="0" name=""/>
        <dsp:cNvSpPr/>
      </dsp:nvSpPr>
      <dsp:spPr>
        <a:xfrm>
          <a:off x="1892052" y="4447596"/>
          <a:ext cx="734452" cy="734452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2604A-C108-4D1A-8A94-206FD3CCED1A}">
      <dsp:nvSpPr>
        <dsp:cNvPr id="0" name=""/>
        <dsp:cNvSpPr/>
      </dsp:nvSpPr>
      <dsp:spPr>
        <a:xfrm>
          <a:off x="2808461" y="2774167"/>
          <a:ext cx="2219285" cy="1566438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DDFCD-CFD9-4754-8F8C-D3E51EF2720A}">
      <dsp:nvSpPr>
        <dsp:cNvPr id="0" name=""/>
        <dsp:cNvSpPr/>
      </dsp:nvSpPr>
      <dsp:spPr>
        <a:xfrm>
          <a:off x="2838700" y="4340606"/>
          <a:ext cx="2158808" cy="673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觀課分享</a:t>
          </a:r>
          <a:endParaRPr lang="zh-TW" altLang="en-US" sz="2200" kern="1200" dirty="0"/>
        </a:p>
      </dsp:txBody>
      <dsp:txXfrm>
        <a:off x="2838700" y="4340606"/>
        <a:ext cx="1520287" cy="673568"/>
      </dsp:txXfrm>
    </dsp:sp>
    <dsp:sp modelId="{0F8644AB-0066-415D-8D59-466013122934}">
      <dsp:nvSpPr>
        <dsp:cNvPr id="0" name=""/>
        <dsp:cNvSpPr/>
      </dsp:nvSpPr>
      <dsp:spPr>
        <a:xfrm>
          <a:off x="4406019" y="4447596"/>
          <a:ext cx="734452" cy="734452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6B664-C4FA-4729-B807-FC2329C11F07}">
      <dsp:nvSpPr>
        <dsp:cNvPr id="0" name=""/>
        <dsp:cNvSpPr/>
      </dsp:nvSpPr>
      <dsp:spPr>
        <a:xfrm>
          <a:off x="5322428" y="2774167"/>
          <a:ext cx="2098436" cy="1566438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2C9A3-4A7A-47F7-A0B9-4F858B7E2FB9}">
      <dsp:nvSpPr>
        <dsp:cNvPr id="0" name=""/>
        <dsp:cNvSpPr/>
      </dsp:nvSpPr>
      <dsp:spPr>
        <a:xfrm>
          <a:off x="5322428" y="4340606"/>
          <a:ext cx="2098436" cy="673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榮耀共享</a:t>
          </a:r>
          <a:endParaRPr lang="zh-TW" altLang="en-US" sz="2200" kern="1200" dirty="0"/>
        </a:p>
      </dsp:txBody>
      <dsp:txXfrm>
        <a:off x="5322428" y="4340606"/>
        <a:ext cx="1477772" cy="673568"/>
      </dsp:txXfrm>
    </dsp:sp>
    <dsp:sp modelId="{30F61D03-9D30-4DD1-A4D5-21054C9849A4}">
      <dsp:nvSpPr>
        <dsp:cNvPr id="0" name=""/>
        <dsp:cNvSpPr/>
      </dsp:nvSpPr>
      <dsp:spPr>
        <a:xfrm>
          <a:off x="6859561" y="4447596"/>
          <a:ext cx="734452" cy="734452"/>
        </a:xfrm>
        <a:prstGeom prst="ellipse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D8DEF-C930-4602-8238-1CB2478FF8A9}">
      <dsp:nvSpPr>
        <dsp:cNvPr id="0" name=""/>
        <dsp:cNvSpPr/>
      </dsp:nvSpPr>
      <dsp:spPr>
        <a:xfrm>
          <a:off x="240285" y="2364"/>
          <a:ext cx="2204167" cy="1645364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7EDA9-91C7-4848-A62E-A020FEBCB5B6}">
      <dsp:nvSpPr>
        <dsp:cNvPr id="0" name=""/>
        <dsp:cNvSpPr/>
      </dsp:nvSpPr>
      <dsp:spPr>
        <a:xfrm>
          <a:off x="240285" y="1647728"/>
          <a:ext cx="2204167" cy="707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局</a:t>
          </a:r>
          <a:r>
            <a:rPr lang="en-US" altLang="zh-TW" sz="1900" kern="1200" dirty="0" smtClean="0"/>
            <a:t>+</a:t>
          </a:r>
          <a:r>
            <a:rPr lang="zh-TW" altLang="en-US" sz="1900" kern="1200" dirty="0" smtClean="0"/>
            <a:t>五校</a:t>
          </a:r>
          <a:endParaRPr lang="en-US" altLang="zh-TW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共好合作</a:t>
          </a:r>
          <a:endParaRPr lang="zh-TW" altLang="en-US" sz="1900" kern="1200" dirty="0"/>
        </a:p>
      </dsp:txBody>
      <dsp:txXfrm>
        <a:off x="240285" y="1647728"/>
        <a:ext cx="1552230" cy="707506"/>
      </dsp:txXfrm>
    </dsp:sp>
    <dsp:sp modelId="{0ECC03D6-6FCA-489C-B744-F0A06F77F7CB}">
      <dsp:nvSpPr>
        <dsp:cNvPr id="0" name=""/>
        <dsp:cNvSpPr/>
      </dsp:nvSpPr>
      <dsp:spPr>
        <a:xfrm>
          <a:off x="1854867" y="1760109"/>
          <a:ext cx="771458" cy="7714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3E33D-0836-42C3-8A12-53D3417CC287}">
      <dsp:nvSpPr>
        <dsp:cNvPr id="0" name=""/>
        <dsp:cNvSpPr/>
      </dsp:nvSpPr>
      <dsp:spPr>
        <a:xfrm>
          <a:off x="2817450" y="2364"/>
          <a:ext cx="2204167" cy="1645364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42C3A-1A43-4545-BEC2-65D0CBE15E7E}">
      <dsp:nvSpPr>
        <dsp:cNvPr id="0" name=""/>
        <dsp:cNvSpPr/>
      </dsp:nvSpPr>
      <dsp:spPr>
        <a:xfrm>
          <a:off x="2817450" y="1647728"/>
          <a:ext cx="2204167" cy="707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活動規劃</a:t>
          </a:r>
          <a:endParaRPr lang="zh-TW" altLang="en-US" sz="1900" kern="1200" dirty="0"/>
        </a:p>
      </dsp:txBody>
      <dsp:txXfrm>
        <a:off x="2817450" y="1647728"/>
        <a:ext cx="1552230" cy="707506"/>
      </dsp:txXfrm>
    </dsp:sp>
    <dsp:sp modelId="{623BDBA4-0B0F-48BB-AE7F-EAAE7B531F63}">
      <dsp:nvSpPr>
        <dsp:cNvPr id="0" name=""/>
        <dsp:cNvSpPr/>
      </dsp:nvSpPr>
      <dsp:spPr>
        <a:xfrm>
          <a:off x="4432033" y="1760109"/>
          <a:ext cx="771458" cy="77145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26FFA-E8EB-4D91-AABD-3E3DBF4241B2}">
      <dsp:nvSpPr>
        <dsp:cNvPr id="0" name=""/>
        <dsp:cNvSpPr/>
      </dsp:nvSpPr>
      <dsp:spPr>
        <a:xfrm>
          <a:off x="5394615" y="2364"/>
          <a:ext cx="2204167" cy="1645364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806B8-B6AD-4D50-A854-403ACC557A1F}">
      <dsp:nvSpPr>
        <dsp:cNvPr id="0" name=""/>
        <dsp:cNvSpPr/>
      </dsp:nvSpPr>
      <dsp:spPr>
        <a:xfrm>
          <a:off x="5394615" y="1647728"/>
          <a:ext cx="2204167" cy="707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工作坊教學</a:t>
          </a:r>
          <a:endParaRPr lang="en-US" altLang="zh-TW" sz="1900" kern="1200" dirty="0" smtClean="0"/>
        </a:p>
      </dsp:txBody>
      <dsp:txXfrm>
        <a:off x="5394615" y="1647728"/>
        <a:ext cx="1552230" cy="707506"/>
      </dsp:txXfrm>
    </dsp:sp>
    <dsp:sp modelId="{16196ACC-63A5-47B5-841F-911FA1AFE9BE}">
      <dsp:nvSpPr>
        <dsp:cNvPr id="0" name=""/>
        <dsp:cNvSpPr/>
      </dsp:nvSpPr>
      <dsp:spPr>
        <a:xfrm>
          <a:off x="7009198" y="1760109"/>
          <a:ext cx="771458" cy="77145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9DCF1-3E1D-4A5F-AD95-40EB0E9098B7}">
      <dsp:nvSpPr>
        <dsp:cNvPr id="0" name=""/>
        <dsp:cNvSpPr/>
      </dsp:nvSpPr>
      <dsp:spPr>
        <a:xfrm>
          <a:off x="1528867" y="2913655"/>
          <a:ext cx="2204167" cy="1645364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1FAA1-0D3E-467A-9761-BB099093EC37}">
      <dsp:nvSpPr>
        <dsp:cNvPr id="0" name=""/>
        <dsp:cNvSpPr/>
      </dsp:nvSpPr>
      <dsp:spPr>
        <a:xfrm>
          <a:off x="1528867" y="4559019"/>
          <a:ext cx="2204167" cy="707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技高和國中擴散</a:t>
          </a:r>
          <a:endParaRPr lang="en-US" altLang="zh-TW" sz="1900" kern="1200" dirty="0" smtClean="0"/>
        </a:p>
      </dsp:txBody>
      <dsp:txXfrm>
        <a:off x="1528867" y="4559019"/>
        <a:ext cx="1552230" cy="707506"/>
      </dsp:txXfrm>
    </dsp:sp>
    <dsp:sp modelId="{774DAE0E-4625-46A0-B581-493A81C86FF1}">
      <dsp:nvSpPr>
        <dsp:cNvPr id="0" name=""/>
        <dsp:cNvSpPr/>
      </dsp:nvSpPr>
      <dsp:spPr>
        <a:xfrm>
          <a:off x="3143450" y="4671400"/>
          <a:ext cx="771458" cy="77145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29A96-29A7-4194-8C0C-3A190C10A4B3}">
      <dsp:nvSpPr>
        <dsp:cNvPr id="0" name=""/>
        <dsp:cNvSpPr/>
      </dsp:nvSpPr>
      <dsp:spPr>
        <a:xfrm>
          <a:off x="4106033" y="2913655"/>
          <a:ext cx="2204167" cy="1645364"/>
        </a:xfrm>
        <a:prstGeom prst="round2SameRect">
          <a:avLst>
            <a:gd name="adj1" fmla="val 8000"/>
            <a:gd name="adj2" fmla="val 0"/>
          </a:avLst>
        </a:prstGeom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92E7E-366B-4D1A-8881-283B38B54022}">
      <dsp:nvSpPr>
        <dsp:cNvPr id="0" name=""/>
        <dsp:cNvSpPr/>
      </dsp:nvSpPr>
      <dsp:spPr>
        <a:xfrm>
          <a:off x="4106033" y="4559019"/>
          <a:ext cx="2204167" cy="707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團隊就是力量</a:t>
          </a:r>
          <a:endParaRPr lang="en-US" altLang="zh-TW" sz="1900" kern="1200" dirty="0" smtClean="0"/>
        </a:p>
      </dsp:txBody>
      <dsp:txXfrm>
        <a:off x="4106033" y="4559019"/>
        <a:ext cx="1552230" cy="707506"/>
      </dsp:txXfrm>
    </dsp:sp>
    <dsp:sp modelId="{C73C21F8-4A98-4B7D-8CC9-E44458202080}">
      <dsp:nvSpPr>
        <dsp:cNvPr id="0" name=""/>
        <dsp:cNvSpPr/>
      </dsp:nvSpPr>
      <dsp:spPr>
        <a:xfrm>
          <a:off x="5720615" y="4671400"/>
          <a:ext cx="771458" cy="771458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D029A-E5B2-4A9B-8763-97EFC8486874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53C44-849F-46AD-B757-CF7B96AC9E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69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B54F9F-4556-4FDF-82E4-B7C80FB09EF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17920B-4B84-4CAF-B0C3-29F090F15B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如何協助教師社群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開發特色課程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高雄市教育局 廖俞雲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高雄市鼓山高中 莊福泰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高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雄市海青商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工 賴忠進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09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8002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海青工商教師專業社群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成功案例經驗分享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3968" y="3861048"/>
            <a:ext cx="4680520" cy="2160239"/>
          </a:xfrm>
        </p:spPr>
        <p:txBody>
          <a:bodyPr>
            <a:noAutofit/>
          </a:bodyPr>
          <a:lstStyle/>
          <a:p>
            <a:pPr algn="l"/>
            <a:r>
              <a:rPr lang="zh-TW" altLang="en-US" sz="3600" dirty="0">
                <a:solidFill>
                  <a:srgbClr val="C00000"/>
                </a:solidFill>
              </a:rPr>
              <a:t>社會科</a:t>
            </a:r>
            <a:r>
              <a:rPr lang="zh-TW" altLang="en-US" sz="3600" dirty="0" smtClean="0">
                <a:solidFill>
                  <a:srgbClr val="C00000"/>
                </a:solidFill>
              </a:rPr>
              <a:t>團隊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algn="l"/>
            <a:r>
              <a:rPr lang="zh-TW" altLang="en-US" sz="3600" dirty="0" smtClean="0">
                <a:solidFill>
                  <a:srgbClr val="C00000"/>
                </a:solidFill>
              </a:rPr>
              <a:t>國文科團隊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24193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要找到好的召集人</a:t>
            </a:r>
            <a:r>
              <a:rPr lang="zh-TW" altLang="en-US" sz="3600" dirty="0"/>
              <a:t>─</a:t>
            </a:r>
            <a:r>
              <a:rPr lang="zh-TW" altLang="en-US" sz="3600" dirty="0" smtClean="0"/>
              <a:t>領頭羊</a:t>
            </a:r>
            <a:endParaRPr lang="en-US" altLang="zh-TW" sz="3600" dirty="0" smtClean="0"/>
          </a:p>
          <a:p>
            <a:r>
              <a:rPr lang="zh-TW" altLang="en-US" sz="3600" dirty="0" smtClean="0"/>
              <a:t>志同道合的社群成員</a:t>
            </a:r>
            <a:endParaRPr lang="en-US" altLang="zh-TW" sz="3600" dirty="0" smtClean="0"/>
          </a:p>
          <a:p>
            <a:r>
              <a:rPr lang="zh-TW" altLang="en-US" sz="3600" dirty="0" smtClean="0"/>
              <a:t>行政支持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ea typeface="華康正顏楷體W5(P)" pitchFamily="66" charset="-120"/>
              </a:rPr>
              <a:t>教師社群成功的要素</a:t>
            </a:r>
          </a:p>
        </p:txBody>
      </p:sp>
    </p:spTree>
    <p:extLst>
      <p:ext uri="{BB962C8B-B14F-4D97-AF65-F5344CB8AC3E}">
        <p14:creationId xmlns:p14="http://schemas.microsoft.com/office/powerpoint/2010/main" val="40851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132856"/>
            <a:ext cx="8056405" cy="4104456"/>
          </a:xfrm>
        </p:spPr>
        <p:txBody>
          <a:bodyPr>
            <a:noAutofit/>
          </a:bodyPr>
          <a:lstStyle/>
          <a:p>
            <a:pPr marL="1371600" lvl="2" indent="-457200">
              <a:lnSpc>
                <a:spcPct val="90000"/>
              </a:lnSpc>
              <a:spcBef>
                <a:spcPct val="45000"/>
              </a:spcBef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800" dirty="0" smtClean="0">
                <a:latin typeface="+mj-ea"/>
                <a:ea typeface="+mj-ea"/>
              </a:rPr>
              <a:t>要</a:t>
            </a:r>
            <a:r>
              <a:rPr lang="zh-TW" altLang="en-US" sz="2800" dirty="0">
                <a:latin typeface="+mj-ea"/>
                <a:ea typeface="+mj-ea"/>
              </a:rPr>
              <a:t>有熱忱、無私的投入精神</a:t>
            </a:r>
          </a:p>
          <a:p>
            <a:pPr marL="1371600" lvl="2" indent="-457200">
              <a:lnSpc>
                <a:spcPct val="90000"/>
              </a:lnSpc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800" dirty="0" smtClean="0">
                <a:latin typeface="+mj-ea"/>
                <a:ea typeface="+mj-ea"/>
              </a:rPr>
              <a:t>勇於</a:t>
            </a:r>
            <a:r>
              <a:rPr lang="zh-TW" altLang="en-US" sz="2800" dirty="0">
                <a:latin typeface="+mj-ea"/>
                <a:ea typeface="+mj-ea"/>
              </a:rPr>
              <a:t>嘗試與創新的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使命感</a:t>
            </a:r>
          </a:p>
          <a:p>
            <a:pPr marL="1371600" lvl="2" indent="-457200">
              <a:lnSpc>
                <a:spcPct val="90000"/>
              </a:lnSpc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+mj-ea"/>
                <a:ea typeface="+mj-ea"/>
              </a:rPr>
              <a:t>適當的成員工作分配</a:t>
            </a:r>
          </a:p>
          <a:p>
            <a:pPr marL="1371600" lvl="2" indent="-457200">
              <a:lnSpc>
                <a:spcPct val="90000"/>
              </a:lnSpc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+mj-ea"/>
                <a:ea typeface="+mj-ea"/>
              </a:rPr>
              <a:t>善用</a:t>
            </a:r>
            <a:r>
              <a:rPr lang="zh-TW" altLang="en-US" sz="2800" dirty="0">
                <a:solidFill>
                  <a:srgbClr val="FF0000"/>
                </a:solidFill>
                <a:latin typeface="+mj-ea"/>
                <a:ea typeface="+mj-ea"/>
              </a:rPr>
              <a:t>校內外資源</a:t>
            </a:r>
            <a:r>
              <a:rPr lang="zh-TW" altLang="en-US" sz="2800" dirty="0">
                <a:latin typeface="+mj-ea"/>
                <a:ea typeface="+mj-ea"/>
              </a:rPr>
              <a:t>與人力</a:t>
            </a:r>
          </a:p>
          <a:p>
            <a:pPr marL="1371600" lvl="2" indent="-457200">
              <a:lnSpc>
                <a:spcPct val="90000"/>
              </a:lnSpc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+mj-ea"/>
                <a:ea typeface="+mj-ea"/>
              </a:rPr>
              <a:t>善於成員情感的聯繫</a:t>
            </a:r>
          </a:p>
          <a:p>
            <a:pPr marL="1371600" lvl="2" indent="-457200">
              <a:lnSpc>
                <a:spcPct val="90000"/>
              </a:lnSpc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+mj-ea"/>
                <a:ea typeface="+mj-ea"/>
              </a:rPr>
              <a:t>能凝聚共識、整合分歧意見</a:t>
            </a:r>
          </a:p>
          <a:p>
            <a:pPr marL="1371600" lvl="2" indent="-457200">
              <a:lnSpc>
                <a:spcPct val="90000"/>
              </a:lnSpc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+mj-ea"/>
                <a:ea typeface="+mj-ea"/>
              </a:rPr>
              <a:t>樂於肯定、鼓勵夥伴教師，</a:t>
            </a:r>
          </a:p>
          <a:p>
            <a:pPr marL="1371600" lvl="2" indent="-457200">
              <a:lnSpc>
                <a:spcPct val="90000"/>
              </a:lnSpc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800" dirty="0">
                <a:latin typeface="+mj-ea"/>
                <a:ea typeface="+mj-ea"/>
              </a:rPr>
              <a:t>具良好的人際溝通</a:t>
            </a:r>
            <a:r>
              <a:rPr lang="zh-TW" altLang="en-US" sz="2800" dirty="0" smtClean="0">
                <a:latin typeface="+mj-ea"/>
                <a:ea typeface="+mj-ea"/>
              </a:rPr>
              <a:t>能力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25272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ea typeface="華康正顏楷體W5(P)" pitchFamily="66" charset="-120"/>
              </a:rPr>
              <a:t>召集人領頭羊的</a:t>
            </a:r>
            <a:r>
              <a:rPr lang="zh-TW" altLang="en-US" sz="5400" dirty="0" smtClean="0">
                <a:solidFill>
                  <a:srgbClr val="FFFF00"/>
                </a:solidFill>
                <a:ea typeface="華康正顏楷體W5(P)" pitchFamily="66" charset="-120"/>
              </a:rPr>
              <a:t>特質</a:t>
            </a:r>
            <a:r>
              <a:rPr lang="zh-TW" altLang="en-US" sz="5400" dirty="0">
                <a:solidFill>
                  <a:srgbClr val="FFFF00"/>
                </a:solidFill>
              </a:rPr>
              <a:t/>
            </a:r>
            <a:br>
              <a:rPr lang="zh-TW" altLang="en-US" sz="5400" dirty="0">
                <a:solidFill>
                  <a:srgbClr val="FFFF00"/>
                </a:solidFill>
              </a:rPr>
            </a:br>
            <a:endParaRPr lang="zh-TW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95475" lvl="3" indent="-457200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600" dirty="0" smtClean="0">
                <a:latin typeface="+mn-ea"/>
              </a:rPr>
              <a:t>成員</a:t>
            </a:r>
            <a:r>
              <a:rPr lang="zh-TW" altLang="en-US" sz="2600" dirty="0">
                <a:latin typeface="+mn-ea"/>
              </a:rPr>
              <a:t>人數不求多，但求志同道合</a:t>
            </a:r>
          </a:p>
          <a:p>
            <a:pPr marL="1895475" lvl="3" indent="-457200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600" dirty="0">
                <a:latin typeface="+mn-ea"/>
              </a:rPr>
              <a:t>彼此認同理念</a:t>
            </a:r>
          </a:p>
          <a:p>
            <a:pPr marL="1895475" lvl="3" indent="-457200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600" dirty="0">
                <a:solidFill>
                  <a:srgbClr val="FF0000"/>
                </a:solidFill>
                <a:latin typeface="+mn-ea"/>
              </a:rPr>
              <a:t>高度信任，願意坦誠溝通</a:t>
            </a:r>
          </a:p>
          <a:p>
            <a:pPr marL="1895475" lvl="3" indent="-457200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600" dirty="0">
                <a:latin typeface="+mn-ea"/>
              </a:rPr>
              <a:t>尊重不同意見</a:t>
            </a:r>
          </a:p>
          <a:p>
            <a:pPr marL="1895475" lvl="3" indent="-457200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600" dirty="0">
                <a:latin typeface="+mn-ea"/>
              </a:rPr>
              <a:t>願意參與，從做中學</a:t>
            </a:r>
          </a:p>
          <a:p>
            <a:pPr marL="1895475" lvl="3" indent="-457200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600" dirty="0">
                <a:latin typeface="+mn-ea"/>
              </a:rPr>
              <a:t>專業分享不藏私</a:t>
            </a:r>
          </a:p>
          <a:p>
            <a:pPr marL="1895475" lvl="3" indent="-457200">
              <a:lnSpc>
                <a:spcPct val="90000"/>
              </a:lnSpc>
              <a:spcBef>
                <a:spcPct val="40000"/>
              </a:spcBef>
              <a:buClr>
                <a:srgbClr val="9900CC"/>
              </a:buClr>
              <a:buFont typeface="Wingdings" pitchFamily="2" charset="2"/>
              <a:buChar char="l"/>
            </a:pPr>
            <a:r>
              <a:rPr lang="zh-TW" altLang="en-US" sz="2600" dirty="0">
                <a:latin typeface="+mn-ea"/>
              </a:rPr>
              <a:t>相互支持、合作與打氣</a:t>
            </a:r>
          </a:p>
          <a:p>
            <a:pPr>
              <a:buFont typeface="Wingdings" pitchFamily="2" charset="2"/>
              <a:buChar char="l"/>
            </a:pPr>
            <a:endParaRPr lang="zh-TW" altLang="en-US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zh-TW" altLang="en-US" sz="5400" dirty="0">
                <a:solidFill>
                  <a:srgbClr val="FFFF00"/>
                </a:solidFill>
                <a:ea typeface="華康正顏楷體W5(P)" pitchFamily="66" charset="-120"/>
              </a:rPr>
              <a:t>社群</a:t>
            </a:r>
            <a:r>
              <a:rPr lang="zh-TW" altLang="en-US" sz="5400" dirty="0" smtClean="0">
                <a:solidFill>
                  <a:srgbClr val="FFFF00"/>
                </a:solidFill>
                <a:ea typeface="華康正顏楷體W5(P)" pitchFamily="66" charset="-120"/>
              </a:rPr>
              <a:t>成員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spcBef>
                <a:spcPct val="30000"/>
              </a:spcBef>
              <a:buClr>
                <a:srgbClr val="9900CC"/>
              </a:buClr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+mj-ea"/>
                <a:ea typeface="+mj-ea"/>
              </a:rPr>
              <a:t>安排教師共同合作和討論的時間</a:t>
            </a:r>
          </a:p>
          <a:p>
            <a:pPr marL="914400" lvl="1" indent="-457200">
              <a:spcBef>
                <a:spcPct val="30000"/>
              </a:spcBef>
              <a:buClr>
                <a:srgbClr val="9900CC"/>
              </a:buClr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+mj-ea"/>
                <a:ea typeface="+mj-ea"/>
              </a:rPr>
              <a:t>給予相關的資源和</a:t>
            </a:r>
            <a:r>
              <a:rPr lang="zh-TW" altLang="en-US" sz="2600" dirty="0" smtClean="0">
                <a:latin typeface="+mj-ea"/>
                <a:ea typeface="+mj-ea"/>
              </a:rPr>
              <a:t>設備</a:t>
            </a:r>
            <a:r>
              <a:rPr lang="en-US" altLang="zh-TW" sz="2600" dirty="0" smtClean="0">
                <a:latin typeface="+mj-ea"/>
                <a:ea typeface="+mj-ea"/>
              </a:rPr>
              <a:t/>
            </a:r>
            <a:br>
              <a:rPr lang="en-US" altLang="zh-TW" sz="2600" dirty="0" smtClean="0">
                <a:latin typeface="+mj-ea"/>
                <a:ea typeface="+mj-ea"/>
              </a:rPr>
            </a:br>
            <a:r>
              <a:rPr lang="en-US" altLang="zh-TW" sz="2600" dirty="0" smtClean="0">
                <a:latin typeface="+mj-ea"/>
                <a:ea typeface="+mj-ea"/>
              </a:rPr>
              <a:t>(</a:t>
            </a:r>
            <a:r>
              <a:rPr lang="zh-TW" altLang="en-US" sz="2600" dirty="0" smtClean="0">
                <a:latin typeface="+mj-ea"/>
                <a:ea typeface="+mj-ea"/>
              </a:rPr>
              <a:t>如</a:t>
            </a:r>
            <a:r>
              <a:rPr lang="zh-TW" altLang="en-US" sz="2600" dirty="0">
                <a:latin typeface="+mj-ea"/>
                <a:ea typeface="+mj-ea"/>
              </a:rPr>
              <a:t>：經費、聚會空間</a:t>
            </a:r>
            <a:r>
              <a:rPr lang="zh-TW" altLang="en-US" sz="2800" dirty="0">
                <a:latin typeface="+mj-ea"/>
                <a:ea typeface="+mj-ea"/>
              </a:rPr>
              <a:t>、</a:t>
            </a:r>
            <a:r>
              <a:rPr lang="zh-TW" altLang="en-US" sz="2600" dirty="0">
                <a:latin typeface="+mj-ea"/>
                <a:ea typeface="+mj-ea"/>
              </a:rPr>
              <a:t>資訊設施  圖書資源、社群交流的網路平台）</a:t>
            </a:r>
          </a:p>
          <a:p>
            <a:pPr marL="914400" lvl="1" indent="-457200">
              <a:spcBef>
                <a:spcPct val="30000"/>
              </a:spcBef>
              <a:buClr>
                <a:srgbClr val="9900CC"/>
              </a:buClr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latin typeface="+mj-ea"/>
                <a:ea typeface="+mj-ea"/>
              </a:rPr>
              <a:t>定期</a:t>
            </a:r>
            <a:r>
              <a:rPr lang="zh-TW" altLang="en-US" sz="2600" dirty="0">
                <a:latin typeface="+mj-ea"/>
                <a:ea typeface="+mj-ea"/>
              </a:rPr>
              <a:t>關懷、支持、肯定社群召集人</a:t>
            </a:r>
          </a:p>
          <a:p>
            <a:pPr marL="914400" lvl="1" indent="-457200">
              <a:spcBef>
                <a:spcPct val="30000"/>
              </a:spcBef>
              <a:buClr>
                <a:srgbClr val="9900CC"/>
              </a:buClr>
              <a:buFont typeface="Wingdings" panose="05000000000000000000" pitchFamily="2" charset="2"/>
              <a:buChar char="l"/>
            </a:pPr>
            <a:r>
              <a:rPr lang="zh-TW" altLang="en-US" sz="2600" dirty="0">
                <a:latin typeface="+mj-ea"/>
                <a:ea typeface="+mj-ea"/>
              </a:rPr>
              <a:t>安排校內成果分享、校外發表交流</a:t>
            </a:r>
          </a:p>
          <a:p>
            <a:pPr>
              <a:buFont typeface="Wingdings" panose="05000000000000000000" pitchFamily="2" charset="2"/>
              <a:buChar char="l"/>
            </a:pP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dirty="0" smtClean="0">
                <a:solidFill>
                  <a:srgbClr val="FFFF00"/>
                </a:solidFill>
                <a:latin typeface="Times New Roman" pitchFamily="18" charset="0"/>
                <a:ea typeface="華康正顏楷體W5(P)" pitchFamily="66" charset="-120"/>
              </a:rPr>
              <a:t>行政支持</a:t>
            </a:r>
            <a:r>
              <a:rPr lang="zh-TW" altLang="en-US" sz="5400" dirty="0" smtClean="0">
                <a:solidFill>
                  <a:srgbClr val="FFFF00"/>
                </a:solidFill>
                <a:ea typeface="華康正顏楷體W5(P)" pitchFamily="66" charset="-120"/>
              </a:rPr>
              <a:t>，</a:t>
            </a:r>
            <a:r>
              <a:rPr lang="zh-TW" altLang="en-US" sz="5400" dirty="0">
                <a:solidFill>
                  <a:srgbClr val="FFFF00"/>
                </a:solidFill>
                <a:latin typeface="Times New Roman" pitchFamily="18" charset="0"/>
                <a:ea typeface="華康正顏楷體W5(P)" pitchFamily="66" charset="-120"/>
              </a:rPr>
              <a:t>提供實質後盾</a:t>
            </a:r>
            <a:br>
              <a:rPr lang="zh-TW" altLang="en-US" sz="5400" dirty="0">
                <a:solidFill>
                  <a:srgbClr val="FFFF00"/>
                </a:solidFill>
                <a:latin typeface="Times New Roman" pitchFamily="18" charset="0"/>
                <a:ea typeface="華康正顏楷體W5(P)" pitchFamily="66" charset="-120"/>
              </a:rPr>
            </a:br>
            <a:endParaRPr lang="zh-TW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1349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海青工商國文科社群緣起</a:t>
            </a:r>
          </a:p>
        </p:txBody>
      </p:sp>
    </p:spTree>
    <p:extLst>
      <p:ext uri="{BB962C8B-B14F-4D97-AF65-F5344CB8AC3E}">
        <p14:creationId xmlns:p14="http://schemas.microsoft.com/office/powerpoint/2010/main" val="15165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1115616" y="548680"/>
            <a:ext cx="3168352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350635" y="548680"/>
            <a:ext cx="3168352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7916416" cy="2046436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「核心素養」是指一個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人為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適應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現在生活及面對未來挑戰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應具備的知識、能力與態度。</a:t>
            </a:r>
            <a:b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829470"/>
              </p:ext>
            </p:extLst>
          </p:nvPr>
        </p:nvGraphicFramePr>
        <p:xfrm>
          <a:off x="539552" y="2348880"/>
          <a:ext cx="822960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圓角矩形 6"/>
          <p:cNvSpPr/>
          <p:nvPr/>
        </p:nvSpPr>
        <p:spPr>
          <a:xfrm>
            <a:off x="3707904" y="1688367"/>
            <a:ext cx="3744416" cy="1440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5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276872"/>
            <a:ext cx="7776864" cy="4032448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學校本位課程之規劃，應經由科教學研究會、群課程研究會、校課程發展委員會</a:t>
            </a:r>
            <a:r>
              <a:rPr lang="zh-TW" altLang="en-US" sz="2800" dirty="0" smtClean="0"/>
              <a:t>等程序</a:t>
            </a:r>
            <a:r>
              <a:rPr lang="zh-TW" altLang="en-US" sz="2800" dirty="0"/>
              <a:t>，並得循環之，以完備課程發展程序與凝聚共識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其課程實施，應</a:t>
            </a:r>
            <a:r>
              <a:rPr lang="zh-TW" altLang="en-US" sz="2800" dirty="0">
                <a:solidFill>
                  <a:srgbClr val="FF0000"/>
                </a:solidFill>
              </a:rPr>
              <a:t>注重</a:t>
            </a:r>
            <a:r>
              <a:rPr lang="zh-TW" altLang="en-US" sz="2800" dirty="0" smtClean="0">
                <a:solidFill>
                  <a:srgbClr val="FF0000"/>
                </a:solidFill>
              </a:rPr>
              <a:t>學生個別</a:t>
            </a:r>
            <a:r>
              <a:rPr lang="zh-TW" altLang="en-US" sz="2800" dirty="0">
                <a:solidFill>
                  <a:srgbClr val="FF0000"/>
                </a:solidFill>
              </a:rPr>
              <a:t>差異</a:t>
            </a:r>
            <a:r>
              <a:rPr lang="zh-TW" altLang="en-US" sz="2800" dirty="0"/>
              <a:t>之學習需求</a:t>
            </a:r>
            <a:endParaRPr lang="en-US" altLang="zh-TW" sz="2800" dirty="0" smtClean="0"/>
          </a:p>
          <a:p>
            <a:r>
              <a:rPr lang="zh-TW" altLang="en-US" sz="2800" dirty="0" smtClean="0"/>
              <a:t>校訂</a:t>
            </a:r>
            <a:r>
              <a:rPr lang="zh-TW" altLang="en-US" sz="2800" dirty="0"/>
              <a:t>科目</a:t>
            </a:r>
            <a:r>
              <a:rPr lang="zh-TW" altLang="en-US" sz="2800" dirty="0">
                <a:solidFill>
                  <a:srgbClr val="FF0000"/>
                </a:solidFill>
              </a:rPr>
              <a:t>不可重複開設相同內容</a:t>
            </a:r>
            <a:r>
              <a:rPr lang="zh-TW" altLang="en-US" sz="2800" dirty="0"/>
              <a:t>之課程，各該主管機關於學校陳報總體課程計畫</a:t>
            </a:r>
            <a:r>
              <a:rPr lang="zh-TW" altLang="en-US" sz="2800" dirty="0" smtClean="0"/>
              <a:t>時列</a:t>
            </a:r>
            <a:r>
              <a:rPr lang="zh-TW" altLang="en-US" sz="2800" dirty="0"/>
              <a:t>入備查檢核</a:t>
            </a:r>
            <a:r>
              <a:rPr lang="zh-TW" altLang="en-US" sz="2800" dirty="0" smtClean="0"/>
              <a:t>重點</a:t>
            </a:r>
            <a:endParaRPr lang="en-US" altLang="zh-TW" sz="28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校訂科目規劃原則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546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國文科社群發展歷程分享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76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082305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海青</a:t>
            </a:r>
            <a:r>
              <a:rPr lang="zh-TW" altLang="en-US" dirty="0" smtClean="0"/>
              <a:t>工商社會科</a:t>
            </a:r>
            <a:r>
              <a:rPr lang="zh-TW" altLang="en-US" dirty="0"/>
              <a:t>社群緣起</a:t>
            </a:r>
          </a:p>
        </p:txBody>
      </p:sp>
    </p:spTree>
    <p:extLst>
      <p:ext uri="{BB962C8B-B14F-4D97-AF65-F5344CB8AC3E}">
        <p14:creationId xmlns:p14="http://schemas.microsoft.com/office/powerpoint/2010/main" val="9841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為何要有社群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34506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+mj-ea"/>
                <a:ea typeface="+mj-ea"/>
                <a:cs typeface="Songti TC" charset="-120"/>
              </a:rPr>
              <a:t>面對越來專業的挑戰，必須集合大家的力量共同承擔</a:t>
            </a:r>
            <a:endParaRPr lang="en-US" altLang="zh-TW" sz="2800" dirty="0">
              <a:latin typeface="+mj-ea"/>
              <a:ea typeface="+mj-ea"/>
              <a:cs typeface="Songti TC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+mj-ea"/>
                <a:ea typeface="+mj-ea"/>
                <a:cs typeface="Songti TC" charset="-120"/>
              </a:rPr>
              <a:t>和互相信任的夥伴共同備課，會感受被支持和並具有勇氣實踐新作法</a:t>
            </a:r>
            <a:endParaRPr lang="en-US" altLang="zh-TW" sz="2800" dirty="0">
              <a:latin typeface="+mj-ea"/>
              <a:ea typeface="+mj-ea"/>
              <a:cs typeface="Songti TC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+mj-ea"/>
                <a:ea typeface="+mj-ea"/>
                <a:cs typeface="Songti TC" charset="-120"/>
              </a:rPr>
              <a:t>每個人都有專長，可以激盪出很好的教學流</a:t>
            </a:r>
            <a:r>
              <a:rPr lang="zh-TW" altLang="en-US" sz="2800" dirty="0" smtClean="0">
                <a:latin typeface="+mj-ea"/>
                <a:ea typeface="+mj-ea"/>
                <a:cs typeface="Songti TC" charset="-120"/>
              </a:rPr>
              <a:t>程</a:t>
            </a:r>
            <a:r>
              <a:rPr lang="zh-TW" altLang="en-US" sz="2800" dirty="0">
                <a:latin typeface="+mj-ea"/>
                <a:ea typeface="+mj-ea"/>
                <a:cs typeface="Songti TC" charset="-120"/>
              </a:rPr>
              <a:t>或行政措施</a:t>
            </a:r>
            <a:endParaRPr lang="en-US" altLang="zh-TW" sz="2800" dirty="0">
              <a:latin typeface="+mj-ea"/>
              <a:ea typeface="+mj-ea"/>
              <a:cs typeface="Songti TC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+mj-ea"/>
                <a:ea typeface="+mj-ea"/>
                <a:cs typeface="Songti TC" charset="-120"/>
              </a:rPr>
              <a:t>可以發現教</a:t>
            </a:r>
            <a:r>
              <a:rPr lang="zh-TW" altLang="en-US" sz="2800" dirty="0" smtClean="0">
                <a:latin typeface="+mj-ea"/>
                <a:ea typeface="+mj-ea"/>
                <a:cs typeface="Songti TC" charset="-120"/>
              </a:rPr>
              <a:t>學或作法的</a:t>
            </a:r>
            <a:r>
              <a:rPr lang="zh-TW" altLang="en-US" sz="2800" dirty="0">
                <a:latin typeface="+mj-ea"/>
                <a:ea typeface="+mj-ea"/>
                <a:cs typeface="Songti TC" charset="-120"/>
              </a:rPr>
              <a:t>盲點，讓自己快速進步</a:t>
            </a:r>
            <a:endParaRPr lang="en" altLang="zh-TW" sz="2800" dirty="0">
              <a:latin typeface="+mj-ea"/>
              <a:ea typeface="+mj-ea"/>
              <a:cs typeface="Songti TC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91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社會科社群發展歷程分享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02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教師專業社群的定義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+mj-ea"/>
                <a:ea typeface="+mj-ea"/>
              </a:rPr>
              <a:t>「教師專業社群」是指一群教育工作者，具有</a:t>
            </a:r>
            <a:r>
              <a:rPr lang="zh-TW" altLang="en-US" sz="32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共同的價值、信念、</a:t>
            </a:r>
            <a:r>
              <a:rPr lang="zh-TW" altLang="en-US" sz="3200" dirty="0" smtClean="0">
                <a:latin typeface="+mj-ea"/>
                <a:ea typeface="+mj-ea"/>
              </a:rPr>
              <a:t>目標，為促進</a:t>
            </a:r>
            <a:r>
              <a:rPr lang="zh-TW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學生學習</a:t>
            </a:r>
            <a:r>
              <a:rPr lang="zh-TW" altLang="en-US" sz="3200" dirty="0" smtClean="0">
                <a:latin typeface="+mj-ea"/>
                <a:ea typeface="+mj-ea"/>
              </a:rPr>
              <a:t>成效，以合作方式共同進行探究和問題解決。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0" lvl="1" indent="0">
              <a:buNone/>
            </a:pPr>
            <a:endParaRPr lang="zh-TW" altLang="en-US" dirty="0" smtClean="0">
              <a:latin typeface="華康儷中黑" pitchFamily="49" charset="-120"/>
              <a:ea typeface="華康儷中黑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88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教師專業社群的類型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752528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依功能區分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專業成長社</a:t>
            </a:r>
            <a:r>
              <a:rPr lang="zh-TW" altLang="en-US" sz="2800" dirty="0" smtClean="0"/>
              <a:t>群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共</a:t>
            </a:r>
            <a:r>
              <a:rPr lang="zh-TW" altLang="en-US" sz="2800" dirty="0" smtClean="0"/>
              <a:t>同備課社群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行政共備社</a:t>
            </a:r>
            <a:r>
              <a:rPr lang="zh-TW" altLang="en-US" sz="2800" dirty="0" smtClean="0"/>
              <a:t>群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訊息交換社</a:t>
            </a:r>
            <a:r>
              <a:rPr lang="zh-TW" altLang="en-US" sz="2800" dirty="0" smtClean="0"/>
              <a:t>群</a:t>
            </a:r>
            <a:endParaRPr lang="en-US" altLang="zh-TW" sz="2800" dirty="0" smtClean="0"/>
          </a:p>
          <a:p>
            <a:r>
              <a:rPr lang="zh-TW" altLang="en-US" sz="2800" dirty="0" smtClean="0"/>
              <a:t>依型態區分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同領域社</a:t>
            </a:r>
            <a:r>
              <a:rPr lang="zh-TW" altLang="en-US" sz="2800" dirty="0" smtClean="0"/>
              <a:t>群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跨領域社</a:t>
            </a:r>
            <a:r>
              <a:rPr lang="zh-TW" altLang="en-US" sz="2800" dirty="0" smtClean="0"/>
              <a:t>群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跨校社</a:t>
            </a:r>
            <a:r>
              <a:rPr lang="zh-TW" altLang="en-US" sz="2800" dirty="0" smtClean="0"/>
              <a:t>群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7610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+mj-ea"/>
              </a:rPr>
              <a:t>良好教師專業社群的特徵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012000"/>
              </p:ext>
            </p:extLst>
          </p:nvPr>
        </p:nvGraphicFramePr>
        <p:xfrm>
          <a:off x="395536" y="1052736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467544" y="6434189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zh-TW" altLang="en-US" b="1" dirty="0">
                <a:solidFill>
                  <a:srgbClr val="FF0000"/>
                </a:solidFill>
                <a:ea typeface="華康儷中黑" pitchFamily="49" charset="-120"/>
              </a:rPr>
              <a:t>（</a:t>
            </a:r>
            <a:r>
              <a:rPr lang="en-US" altLang="zh-TW" b="1" dirty="0">
                <a:solidFill>
                  <a:srgbClr val="FF0000"/>
                </a:solidFill>
                <a:ea typeface="華康儷中黑" pitchFamily="49" charset="-120"/>
              </a:rPr>
              <a:t>DuFour, DuFour, &amp; </a:t>
            </a:r>
            <a:r>
              <a:rPr lang="en-US" altLang="zh-TW" b="1" dirty="0" err="1">
                <a:solidFill>
                  <a:srgbClr val="FF0000"/>
                </a:solidFill>
                <a:ea typeface="華康儷中黑" pitchFamily="49" charset="-120"/>
              </a:rPr>
              <a:t>Eaker</a:t>
            </a:r>
            <a:r>
              <a:rPr lang="en-US" altLang="zh-TW" b="1" dirty="0">
                <a:solidFill>
                  <a:srgbClr val="FF0000"/>
                </a:solidFill>
                <a:ea typeface="華康儷中黑" pitchFamily="49" charset="-120"/>
              </a:rPr>
              <a:t>, 2008 ; </a:t>
            </a:r>
            <a:r>
              <a:rPr lang="en-US" altLang="zh-TW" b="1" dirty="0" err="1">
                <a:solidFill>
                  <a:srgbClr val="FF0000"/>
                </a:solidFill>
                <a:ea typeface="華康儷中黑" pitchFamily="49" charset="-120"/>
              </a:rPr>
              <a:t>Hord</a:t>
            </a:r>
            <a:r>
              <a:rPr lang="en-US" altLang="zh-TW" b="1" dirty="0">
                <a:solidFill>
                  <a:srgbClr val="FF0000"/>
                </a:solidFill>
                <a:ea typeface="華康儷中黑" pitchFamily="49" charset="-120"/>
              </a:rPr>
              <a:t> &amp; Summers, 2008; Huffman &amp; </a:t>
            </a:r>
            <a:r>
              <a:rPr lang="en-US" altLang="zh-TW" b="1" dirty="0" err="1">
                <a:solidFill>
                  <a:srgbClr val="FF0000"/>
                </a:solidFill>
                <a:ea typeface="華康儷中黑" pitchFamily="49" charset="-120"/>
              </a:rPr>
              <a:t>Hipp</a:t>
            </a:r>
            <a:r>
              <a:rPr lang="en-US" altLang="zh-TW" b="1" dirty="0">
                <a:solidFill>
                  <a:srgbClr val="FF0000"/>
                </a:solidFill>
                <a:ea typeface="華康儷中黑" pitchFamily="49" charset="-120"/>
              </a:rPr>
              <a:t>, 2003 </a:t>
            </a:r>
            <a:r>
              <a:rPr lang="zh-TW" altLang="en-US" b="1" dirty="0">
                <a:solidFill>
                  <a:srgbClr val="FF0000"/>
                </a:solidFill>
                <a:ea typeface="華康儷中黑" pitchFamily="49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9255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871582"/>
              </p:ext>
            </p:extLst>
          </p:nvPr>
        </p:nvGraphicFramePr>
        <p:xfrm>
          <a:off x="467544" y="1628800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學校中社</a:t>
            </a:r>
            <a:r>
              <a:rPr lang="zh-TW" altLang="en-US" dirty="0"/>
              <a:t>群運</a:t>
            </a:r>
            <a:r>
              <a:rPr lang="zh-TW" altLang="en-US" dirty="0" smtClean="0"/>
              <a:t>作的成功因素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9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97405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教師社群與課程開發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618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案例</a:t>
            </a:r>
            <a:r>
              <a:rPr lang="en-US" altLang="zh-TW" dirty="0" smtClean="0"/>
              <a:t>:</a:t>
            </a:r>
            <a:r>
              <a:rPr lang="zh-TW" altLang="en-US" dirty="0" smtClean="0"/>
              <a:t>瑞祥高中科學閱讀社群運作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280419"/>
              </p:ext>
            </p:extLst>
          </p:nvPr>
        </p:nvGraphicFramePr>
        <p:xfrm>
          <a:off x="871538" y="1556792"/>
          <a:ext cx="794893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816059"/>
              </p:ext>
            </p:extLst>
          </p:nvPr>
        </p:nvGraphicFramePr>
        <p:xfrm>
          <a:off x="871538" y="1412776"/>
          <a:ext cx="802094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高雄市高優前導行政共備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3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1718</TotalTime>
  <Words>688</Words>
  <Application>Microsoft Office PowerPoint</Application>
  <PresentationFormat>如螢幕大小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波形</vt:lpstr>
      <vt:lpstr>如何協助教師社群 開發特色課程</vt:lpstr>
      <vt:lpstr>為何要有社群</vt:lpstr>
      <vt:lpstr>教師專業社群的定義</vt:lpstr>
      <vt:lpstr>教師專業社群的類型</vt:lpstr>
      <vt:lpstr>良好教師專業社群的特徵</vt:lpstr>
      <vt:lpstr>學校中社群運作的成功因素</vt:lpstr>
      <vt:lpstr>教師社群與課程開發</vt:lpstr>
      <vt:lpstr>案例:瑞祥高中科學閱讀社群運作</vt:lpstr>
      <vt:lpstr>高雄市高優前導行政共備</vt:lpstr>
      <vt:lpstr>海青工商教師專業社群 成功案例經驗分享</vt:lpstr>
      <vt:lpstr>教師社群成功的要素</vt:lpstr>
      <vt:lpstr>召集人領頭羊的特質 </vt:lpstr>
      <vt:lpstr>社群成員</vt:lpstr>
      <vt:lpstr>行政支持，提供實質後盾 </vt:lpstr>
      <vt:lpstr>海青工商國文科社群緣起</vt:lpstr>
      <vt:lpstr>「核心素養」是指一個人為 適應現在生活及面對未來挑戰， 所應具備的知識、能力與態度。 </vt:lpstr>
      <vt:lpstr>校訂科目規劃原則</vt:lpstr>
      <vt:lpstr>國文科社群發展歷程分享</vt:lpstr>
      <vt:lpstr>海青工商社會科社群緣起</vt:lpstr>
      <vt:lpstr>社會科社群發展歷程分享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海青工商校本特色課程 發展歷程-社會科</dc:title>
  <dc:creator>Chuang, Futai</dc:creator>
  <cp:lastModifiedBy>user</cp:lastModifiedBy>
  <cp:revision>66</cp:revision>
  <dcterms:created xsi:type="dcterms:W3CDTF">2017-08-03T06:45:55Z</dcterms:created>
  <dcterms:modified xsi:type="dcterms:W3CDTF">2017-09-28T06:17:36Z</dcterms:modified>
</cp:coreProperties>
</file>